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8" r:id="rId8"/>
    <p:sldId id="269" r:id="rId9"/>
    <p:sldId id="259" r:id="rId10"/>
    <p:sldId id="260" r:id="rId11"/>
    <p:sldId id="270" r:id="rId12"/>
    <p:sldId id="271" r:id="rId13"/>
    <p:sldId id="272" r:id="rId14"/>
    <p:sldId id="273" r:id="rId15"/>
    <p:sldId id="274" r:id="rId16"/>
    <p:sldId id="275" r:id="rId17"/>
    <p:sldId id="276" r:id="rId18"/>
    <p:sldId id="277" r:id="rId19"/>
    <p:sldId id="278" r:id="rId20"/>
    <p:sldId id="279"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3223-90DC-4A52-A47C-84F3C231FB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9833E4-2179-4BA4-B2BC-87EA0E5BD2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989BA7-E58C-4B99-8E2B-B8D2B683830A}"/>
              </a:ext>
            </a:extLst>
          </p:cNvPr>
          <p:cNvSpPr>
            <a:spLocks noGrp="1"/>
          </p:cNvSpPr>
          <p:nvPr>
            <p:ph type="dt" sz="half" idx="10"/>
          </p:nvPr>
        </p:nvSpPr>
        <p:spPr/>
        <p:txBody>
          <a:bodyPr/>
          <a:lstStyle/>
          <a:p>
            <a:fld id="{00E82295-0B9D-43E3-827C-3C72725B5897}" type="datetimeFigureOut">
              <a:rPr lang="en-GB" smtClean="0"/>
              <a:pPr/>
              <a:t>29/01/2020</a:t>
            </a:fld>
            <a:endParaRPr lang="en-GB" dirty="0"/>
          </a:p>
        </p:txBody>
      </p:sp>
      <p:sp>
        <p:nvSpPr>
          <p:cNvPr id="5" name="Footer Placeholder 4">
            <a:extLst>
              <a:ext uri="{FF2B5EF4-FFF2-40B4-BE49-F238E27FC236}">
                <a16:creationId xmlns:a16="http://schemas.microsoft.com/office/drawing/2014/main" id="{9993F1C9-B1EA-487B-802E-6163FFD93C0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B133666-235F-4B9F-823F-E0FBCC9E2213}"/>
              </a:ext>
            </a:extLst>
          </p:cNvPr>
          <p:cNvSpPr>
            <a:spLocks noGrp="1"/>
          </p:cNvSpPr>
          <p:nvPr>
            <p:ph type="sldNum" sz="quarter" idx="12"/>
          </p:nvPr>
        </p:nvSpPr>
        <p:spPr/>
        <p:txBody>
          <a:bodyPr/>
          <a:lstStyle/>
          <a:p>
            <a:fld id="{4DCBF4BA-D8A0-408E-8112-688BDD340644}" type="slidenum">
              <a:rPr lang="en-GB" smtClean="0"/>
              <a:pPr/>
              <a:t>‹#›</a:t>
            </a:fld>
            <a:endParaRPr lang="en-GB" dirty="0"/>
          </a:p>
        </p:txBody>
      </p:sp>
    </p:spTree>
    <p:extLst>
      <p:ext uri="{BB962C8B-B14F-4D97-AF65-F5344CB8AC3E}">
        <p14:creationId xmlns:p14="http://schemas.microsoft.com/office/powerpoint/2010/main" val="390405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7F67-B3F1-4377-A8DA-A1530CA60C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7AB5E7-DEDE-4022-8642-F5333299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367A70-4CCB-4890-997B-05B4FCC5BAF0}"/>
              </a:ext>
            </a:extLst>
          </p:cNvPr>
          <p:cNvSpPr>
            <a:spLocks noGrp="1"/>
          </p:cNvSpPr>
          <p:nvPr>
            <p:ph type="dt" sz="half" idx="10"/>
          </p:nvPr>
        </p:nvSpPr>
        <p:spPr/>
        <p:txBody>
          <a:bodyPr/>
          <a:lstStyle/>
          <a:p>
            <a:fld id="{00E82295-0B9D-43E3-827C-3C72725B5897}" type="datetimeFigureOut">
              <a:rPr lang="en-GB" smtClean="0"/>
              <a:pPr/>
              <a:t>29/01/2020</a:t>
            </a:fld>
            <a:endParaRPr lang="en-GB" dirty="0"/>
          </a:p>
        </p:txBody>
      </p:sp>
      <p:sp>
        <p:nvSpPr>
          <p:cNvPr id="5" name="Footer Placeholder 4">
            <a:extLst>
              <a:ext uri="{FF2B5EF4-FFF2-40B4-BE49-F238E27FC236}">
                <a16:creationId xmlns:a16="http://schemas.microsoft.com/office/drawing/2014/main" id="{A967B1C4-F889-477A-8EF2-BC82237410F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88A0226-9C66-4892-BEBA-539BC8959319}"/>
              </a:ext>
            </a:extLst>
          </p:cNvPr>
          <p:cNvSpPr>
            <a:spLocks noGrp="1"/>
          </p:cNvSpPr>
          <p:nvPr>
            <p:ph type="sldNum" sz="quarter" idx="12"/>
          </p:nvPr>
        </p:nvSpPr>
        <p:spPr/>
        <p:txBody>
          <a:bodyPr/>
          <a:lstStyle/>
          <a:p>
            <a:fld id="{4DCBF4BA-D8A0-408E-8112-688BDD340644}" type="slidenum">
              <a:rPr lang="en-GB" smtClean="0"/>
              <a:pPr/>
              <a:t>‹#›</a:t>
            </a:fld>
            <a:endParaRPr lang="en-GB" dirty="0"/>
          </a:p>
        </p:txBody>
      </p:sp>
    </p:spTree>
    <p:extLst>
      <p:ext uri="{BB962C8B-B14F-4D97-AF65-F5344CB8AC3E}">
        <p14:creationId xmlns:p14="http://schemas.microsoft.com/office/powerpoint/2010/main" val="424970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34555-47E6-499E-A30A-66DA09AB4D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BA6967-2E41-443B-97D4-B5FFA97869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131390-2783-466A-B450-D7137FCDD4D0}"/>
              </a:ext>
            </a:extLst>
          </p:cNvPr>
          <p:cNvSpPr>
            <a:spLocks noGrp="1"/>
          </p:cNvSpPr>
          <p:nvPr>
            <p:ph type="dt" sz="half" idx="10"/>
          </p:nvPr>
        </p:nvSpPr>
        <p:spPr/>
        <p:txBody>
          <a:bodyPr/>
          <a:lstStyle/>
          <a:p>
            <a:fld id="{00E82295-0B9D-43E3-827C-3C72725B5897}" type="datetimeFigureOut">
              <a:rPr lang="en-GB" smtClean="0"/>
              <a:pPr/>
              <a:t>29/01/2020</a:t>
            </a:fld>
            <a:endParaRPr lang="en-GB" dirty="0"/>
          </a:p>
        </p:txBody>
      </p:sp>
      <p:sp>
        <p:nvSpPr>
          <p:cNvPr id="5" name="Footer Placeholder 4">
            <a:extLst>
              <a:ext uri="{FF2B5EF4-FFF2-40B4-BE49-F238E27FC236}">
                <a16:creationId xmlns:a16="http://schemas.microsoft.com/office/drawing/2014/main" id="{875F5458-C1F3-43C3-B9B7-83C4BF2733A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D8E8944-26C4-417F-8692-9293628A46AD}"/>
              </a:ext>
            </a:extLst>
          </p:cNvPr>
          <p:cNvSpPr>
            <a:spLocks noGrp="1"/>
          </p:cNvSpPr>
          <p:nvPr>
            <p:ph type="sldNum" sz="quarter" idx="12"/>
          </p:nvPr>
        </p:nvSpPr>
        <p:spPr/>
        <p:txBody>
          <a:bodyPr/>
          <a:lstStyle/>
          <a:p>
            <a:fld id="{4DCBF4BA-D8A0-408E-8112-688BDD340644}" type="slidenum">
              <a:rPr lang="en-GB" smtClean="0"/>
              <a:pPr/>
              <a:t>‹#›</a:t>
            </a:fld>
            <a:endParaRPr lang="en-GB" dirty="0"/>
          </a:p>
        </p:txBody>
      </p:sp>
    </p:spTree>
    <p:extLst>
      <p:ext uri="{BB962C8B-B14F-4D97-AF65-F5344CB8AC3E}">
        <p14:creationId xmlns:p14="http://schemas.microsoft.com/office/powerpoint/2010/main" val="216730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30BA-A45E-4EFA-B180-5FA526E2FB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59CB2-8ADC-4C6F-B65F-14B49A5882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B0E7CE-B284-45C0-9ED8-18C50A830E94}"/>
              </a:ext>
            </a:extLst>
          </p:cNvPr>
          <p:cNvSpPr>
            <a:spLocks noGrp="1"/>
          </p:cNvSpPr>
          <p:nvPr>
            <p:ph type="dt" sz="half" idx="10"/>
          </p:nvPr>
        </p:nvSpPr>
        <p:spPr/>
        <p:txBody>
          <a:bodyPr/>
          <a:lstStyle/>
          <a:p>
            <a:fld id="{00E82295-0B9D-43E3-827C-3C72725B5897}" type="datetimeFigureOut">
              <a:rPr lang="en-GB" smtClean="0"/>
              <a:pPr/>
              <a:t>29/01/2020</a:t>
            </a:fld>
            <a:endParaRPr lang="en-GB" dirty="0"/>
          </a:p>
        </p:txBody>
      </p:sp>
      <p:sp>
        <p:nvSpPr>
          <p:cNvPr id="5" name="Footer Placeholder 4">
            <a:extLst>
              <a:ext uri="{FF2B5EF4-FFF2-40B4-BE49-F238E27FC236}">
                <a16:creationId xmlns:a16="http://schemas.microsoft.com/office/drawing/2014/main" id="{21833F72-F2E3-4242-94F2-F6B56C28B1A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68D7443-256F-4E57-8290-A82F5A5B3DB5}"/>
              </a:ext>
            </a:extLst>
          </p:cNvPr>
          <p:cNvSpPr>
            <a:spLocks noGrp="1"/>
          </p:cNvSpPr>
          <p:nvPr>
            <p:ph type="sldNum" sz="quarter" idx="12"/>
          </p:nvPr>
        </p:nvSpPr>
        <p:spPr/>
        <p:txBody>
          <a:bodyPr/>
          <a:lstStyle/>
          <a:p>
            <a:fld id="{4DCBF4BA-D8A0-408E-8112-688BDD340644}" type="slidenum">
              <a:rPr lang="en-GB" smtClean="0"/>
              <a:pPr/>
              <a:t>‹#›</a:t>
            </a:fld>
            <a:endParaRPr lang="en-GB" dirty="0"/>
          </a:p>
        </p:txBody>
      </p:sp>
    </p:spTree>
    <p:extLst>
      <p:ext uri="{BB962C8B-B14F-4D97-AF65-F5344CB8AC3E}">
        <p14:creationId xmlns:p14="http://schemas.microsoft.com/office/powerpoint/2010/main" val="185546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3185C-4EDC-4305-810D-19973A9981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5E9DBF-00C8-42EF-B124-4F54DB804D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D320D3-CBE9-4A6B-A112-DA50C575C905}"/>
              </a:ext>
            </a:extLst>
          </p:cNvPr>
          <p:cNvSpPr>
            <a:spLocks noGrp="1"/>
          </p:cNvSpPr>
          <p:nvPr>
            <p:ph type="dt" sz="half" idx="10"/>
          </p:nvPr>
        </p:nvSpPr>
        <p:spPr/>
        <p:txBody>
          <a:bodyPr/>
          <a:lstStyle/>
          <a:p>
            <a:fld id="{00E82295-0B9D-43E3-827C-3C72725B5897}" type="datetimeFigureOut">
              <a:rPr lang="en-GB" smtClean="0"/>
              <a:pPr/>
              <a:t>29/01/2020</a:t>
            </a:fld>
            <a:endParaRPr lang="en-GB" dirty="0"/>
          </a:p>
        </p:txBody>
      </p:sp>
      <p:sp>
        <p:nvSpPr>
          <p:cNvPr id="5" name="Footer Placeholder 4">
            <a:extLst>
              <a:ext uri="{FF2B5EF4-FFF2-40B4-BE49-F238E27FC236}">
                <a16:creationId xmlns:a16="http://schemas.microsoft.com/office/drawing/2014/main" id="{106317C9-CE4C-47EC-9F81-E8C55B7341A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9388DE0-15DD-4D4D-AB14-124CB2F5E3A8}"/>
              </a:ext>
            </a:extLst>
          </p:cNvPr>
          <p:cNvSpPr>
            <a:spLocks noGrp="1"/>
          </p:cNvSpPr>
          <p:nvPr>
            <p:ph type="sldNum" sz="quarter" idx="12"/>
          </p:nvPr>
        </p:nvSpPr>
        <p:spPr/>
        <p:txBody>
          <a:bodyPr/>
          <a:lstStyle/>
          <a:p>
            <a:fld id="{4DCBF4BA-D8A0-408E-8112-688BDD340644}" type="slidenum">
              <a:rPr lang="en-GB" smtClean="0"/>
              <a:pPr/>
              <a:t>‹#›</a:t>
            </a:fld>
            <a:endParaRPr lang="en-GB" dirty="0"/>
          </a:p>
        </p:txBody>
      </p:sp>
    </p:spTree>
    <p:extLst>
      <p:ext uri="{BB962C8B-B14F-4D97-AF65-F5344CB8AC3E}">
        <p14:creationId xmlns:p14="http://schemas.microsoft.com/office/powerpoint/2010/main" val="3706635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92DC-2B13-4CE8-8193-9FFCDABBB1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703932-F22E-405D-AEDE-6B2F4CAD93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4F192A-9153-4E90-9674-0DB6041D44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299F35-0192-4E09-89F4-CE29E84EDD49}"/>
              </a:ext>
            </a:extLst>
          </p:cNvPr>
          <p:cNvSpPr>
            <a:spLocks noGrp="1"/>
          </p:cNvSpPr>
          <p:nvPr>
            <p:ph type="dt" sz="half" idx="10"/>
          </p:nvPr>
        </p:nvSpPr>
        <p:spPr/>
        <p:txBody>
          <a:bodyPr/>
          <a:lstStyle/>
          <a:p>
            <a:fld id="{00E82295-0B9D-43E3-827C-3C72725B5897}" type="datetimeFigureOut">
              <a:rPr lang="en-GB" smtClean="0"/>
              <a:pPr/>
              <a:t>29/01/2020</a:t>
            </a:fld>
            <a:endParaRPr lang="en-GB" dirty="0"/>
          </a:p>
        </p:txBody>
      </p:sp>
      <p:sp>
        <p:nvSpPr>
          <p:cNvPr id="6" name="Footer Placeholder 5">
            <a:extLst>
              <a:ext uri="{FF2B5EF4-FFF2-40B4-BE49-F238E27FC236}">
                <a16:creationId xmlns:a16="http://schemas.microsoft.com/office/drawing/2014/main" id="{5D039F72-69E7-401D-85CC-2052032CF44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6A4D637-CD6E-4441-80B8-CD609486F3B2}"/>
              </a:ext>
            </a:extLst>
          </p:cNvPr>
          <p:cNvSpPr>
            <a:spLocks noGrp="1"/>
          </p:cNvSpPr>
          <p:nvPr>
            <p:ph type="sldNum" sz="quarter" idx="12"/>
          </p:nvPr>
        </p:nvSpPr>
        <p:spPr/>
        <p:txBody>
          <a:bodyPr/>
          <a:lstStyle/>
          <a:p>
            <a:fld id="{4DCBF4BA-D8A0-408E-8112-688BDD340644}" type="slidenum">
              <a:rPr lang="en-GB" smtClean="0"/>
              <a:pPr/>
              <a:t>‹#›</a:t>
            </a:fld>
            <a:endParaRPr lang="en-GB" dirty="0"/>
          </a:p>
        </p:txBody>
      </p:sp>
    </p:spTree>
    <p:extLst>
      <p:ext uri="{BB962C8B-B14F-4D97-AF65-F5344CB8AC3E}">
        <p14:creationId xmlns:p14="http://schemas.microsoft.com/office/powerpoint/2010/main" val="2191620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A6886-5DA3-42BC-8217-DC99894E2A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E722B1-D539-4140-9B8A-1D3E606C5F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4763D3-4662-48D2-A794-F57D8A9A6B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EC53A6-3112-4E1B-8CA9-3725160B87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7E03DB-2690-4640-8FB8-DBCE8B8A4C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EB6D82-325F-469C-8500-94838B9EC300}"/>
              </a:ext>
            </a:extLst>
          </p:cNvPr>
          <p:cNvSpPr>
            <a:spLocks noGrp="1"/>
          </p:cNvSpPr>
          <p:nvPr>
            <p:ph type="dt" sz="half" idx="10"/>
          </p:nvPr>
        </p:nvSpPr>
        <p:spPr/>
        <p:txBody>
          <a:bodyPr/>
          <a:lstStyle/>
          <a:p>
            <a:fld id="{00E82295-0B9D-43E3-827C-3C72725B5897}" type="datetimeFigureOut">
              <a:rPr lang="en-GB" smtClean="0"/>
              <a:pPr/>
              <a:t>29/01/2020</a:t>
            </a:fld>
            <a:endParaRPr lang="en-GB" dirty="0"/>
          </a:p>
        </p:txBody>
      </p:sp>
      <p:sp>
        <p:nvSpPr>
          <p:cNvPr id="8" name="Footer Placeholder 7">
            <a:extLst>
              <a:ext uri="{FF2B5EF4-FFF2-40B4-BE49-F238E27FC236}">
                <a16:creationId xmlns:a16="http://schemas.microsoft.com/office/drawing/2014/main" id="{89802FAD-3D0A-411D-A6B5-D5E7E35C4CA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7933901-D0F2-4989-A365-D0F7334CF621}"/>
              </a:ext>
            </a:extLst>
          </p:cNvPr>
          <p:cNvSpPr>
            <a:spLocks noGrp="1"/>
          </p:cNvSpPr>
          <p:nvPr>
            <p:ph type="sldNum" sz="quarter" idx="12"/>
          </p:nvPr>
        </p:nvSpPr>
        <p:spPr/>
        <p:txBody>
          <a:bodyPr/>
          <a:lstStyle/>
          <a:p>
            <a:fld id="{4DCBF4BA-D8A0-408E-8112-688BDD340644}" type="slidenum">
              <a:rPr lang="en-GB" smtClean="0"/>
              <a:pPr/>
              <a:t>‹#›</a:t>
            </a:fld>
            <a:endParaRPr lang="en-GB" dirty="0"/>
          </a:p>
        </p:txBody>
      </p:sp>
    </p:spTree>
    <p:extLst>
      <p:ext uri="{BB962C8B-B14F-4D97-AF65-F5344CB8AC3E}">
        <p14:creationId xmlns:p14="http://schemas.microsoft.com/office/powerpoint/2010/main" val="73990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D834A-A6DC-4855-92D9-0AA4D7C95E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B77092-3F8A-4F95-83BA-0C1EF7D4A080}"/>
              </a:ext>
            </a:extLst>
          </p:cNvPr>
          <p:cNvSpPr>
            <a:spLocks noGrp="1"/>
          </p:cNvSpPr>
          <p:nvPr>
            <p:ph type="dt" sz="half" idx="10"/>
          </p:nvPr>
        </p:nvSpPr>
        <p:spPr/>
        <p:txBody>
          <a:bodyPr/>
          <a:lstStyle/>
          <a:p>
            <a:fld id="{00E82295-0B9D-43E3-827C-3C72725B5897}" type="datetimeFigureOut">
              <a:rPr lang="en-GB" smtClean="0"/>
              <a:pPr/>
              <a:t>29/01/2020</a:t>
            </a:fld>
            <a:endParaRPr lang="en-GB" dirty="0"/>
          </a:p>
        </p:txBody>
      </p:sp>
      <p:sp>
        <p:nvSpPr>
          <p:cNvPr id="4" name="Footer Placeholder 3">
            <a:extLst>
              <a:ext uri="{FF2B5EF4-FFF2-40B4-BE49-F238E27FC236}">
                <a16:creationId xmlns:a16="http://schemas.microsoft.com/office/drawing/2014/main" id="{E6C8AB2C-C8B6-40BA-BCF1-9A769661C08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661F7B4-E9EC-41D4-8A2C-68B7BCE8527D}"/>
              </a:ext>
            </a:extLst>
          </p:cNvPr>
          <p:cNvSpPr>
            <a:spLocks noGrp="1"/>
          </p:cNvSpPr>
          <p:nvPr>
            <p:ph type="sldNum" sz="quarter" idx="12"/>
          </p:nvPr>
        </p:nvSpPr>
        <p:spPr/>
        <p:txBody>
          <a:bodyPr/>
          <a:lstStyle/>
          <a:p>
            <a:fld id="{4DCBF4BA-D8A0-408E-8112-688BDD340644}" type="slidenum">
              <a:rPr lang="en-GB" smtClean="0"/>
              <a:pPr/>
              <a:t>‹#›</a:t>
            </a:fld>
            <a:endParaRPr lang="en-GB" dirty="0"/>
          </a:p>
        </p:txBody>
      </p:sp>
    </p:spTree>
    <p:extLst>
      <p:ext uri="{BB962C8B-B14F-4D97-AF65-F5344CB8AC3E}">
        <p14:creationId xmlns:p14="http://schemas.microsoft.com/office/powerpoint/2010/main" val="112284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A005E-5CF7-4DBD-AB73-32C47A6A0D6B}"/>
              </a:ext>
            </a:extLst>
          </p:cNvPr>
          <p:cNvSpPr>
            <a:spLocks noGrp="1"/>
          </p:cNvSpPr>
          <p:nvPr>
            <p:ph type="dt" sz="half" idx="10"/>
          </p:nvPr>
        </p:nvSpPr>
        <p:spPr/>
        <p:txBody>
          <a:bodyPr/>
          <a:lstStyle/>
          <a:p>
            <a:fld id="{00E82295-0B9D-43E3-827C-3C72725B5897}" type="datetimeFigureOut">
              <a:rPr lang="en-GB" smtClean="0"/>
              <a:pPr/>
              <a:t>29/01/2020</a:t>
            </a:fld>
            <a:endParaRPr lang="en-GB" dirty="0"/>
          </a:p>
        </p:txBody>
      </p:sp>
      <p:sp>
        <p:nvSpPr>
          <p:cNvPr id="3" name="Footer Placeholder 2">
            <a:extLst>
              <a:ext uri="{FF2B5EF4-FFF2-40B4-BE49-F238E27FC236}">
                <a16:creationId xmlns:a16="http://schemas.microsoft.com/office/drawing/2014/main" id="{BD6F9178-1381-4585-83E6-9221C2F2C63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8776FFB-FA9F-4330-A9D3-78E946E00E8C}"/>
              </a:ext>
            </a:extLst>
          </p:cNvPr>
          <p:cNvSpPr>
            <a:spLocks noGrp="1"/>
          </p:cNvSpPr>
          <p:nvPr>
            <p:ph type="sldNum" sz="quarter" idx="12"/>
          </p:nvPr>
        </p:nvSpPr>
        <p:spPr/>
        <p:txBody>
          <a:bodyPr/>
          <a:lstStyle/>
          <a:p>
            <a:fld id="{4DCBF4BA-D8A0-408E-8112-688BDD340644}" type="slidenum">
              <a:rPr lang="en-GB" smtClean="0"/>
              <a:pPr/>
              <a:t>‹#›</a:t>
            </a:fld>
            <a:endParaRPr lang="en-GB" dirty="0"/>
          </a:p>
        </p:txBody>
      </p:sp>
    </p:spTree>
    <p:extLst>
      <p:ext uri="{BB962C8B-B14F-4D97-AF65-F5344CB8AC3E}">
        <p14:creationId xmlns:p14="http://schemas.microsoft.com/office/powerpoint/2010/main" val="53727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2D4D6-249F-4167-99E5-FE71230F4A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A9124E1-3407-41D6-B5A8-76ADCF8890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1E4E76-2587-40DF-A639-887CDCD5E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938FBC-1A03-4CE8-B048-A517BC3165ED}"/>
              </a:ext>
            </a:extLst>
          </p:cNvPr>
          <p:cNvSpPr>
            <a:spLocks noGrp="1"/>
          </p:cNvSpPr>
          <p:nvPr>
            <p:ph type="dt" sz="half" idx="10"/>
          </p:nvPr>
        </p:nvSpPr>
        <p:spPr/>
        <p:txBody>
          <a:bodyPr/>
          <a:lstStyle/>
          <a:p>
            <a:fld id="{00E82295-0B9D-43E3-827C-3C72725B5897}" type="datetimeFigureOut">
              <a:rPr lang="en-GB" smtClean="0"/>
              <a:pPr/>
              <a:t>29/01/2020</a:t>
            </a:fld>
            <a:endParaRPr lang="en-GB" dirty="0"/>
          </a:p>
        </p:txBody>
      </p:sp>
      <p:sp>
        <p:nvSpPr>
          <p:cNvPr id="6" name="Footer Placeholder 5">
            <a:extLst>
              <a:ext uri="{FF2B5EF4-FFF2-40B4-BE49-F238E27FC236}">
                <a16:creationId xmlns:a16="http://schemas.microsoft.com/office/drawing/2014/main" id="{D3A2D392-A2A4-4050-9617-60B424C950F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F144CB2-DB6C-4015-A06A-43F1B84D89A2}"/>
              </a:ext>
            </a:extLst>
          </p:cNvPr>
          <p:cNvSpPr>
            <a:spLocks noGrp="1"/>
          </p:cNvSpPr>
          <p:nvPr>
            <p:ph type="sldNum" sz="quarter" idx="12"/>
          </p:nvPr>
        </p:nvSpPr>
        <p:spPr/>
        <p:txBody>
          <a:bodyPr/>
          <a:lstStyle/>
          <a:p>
            <a:fld id="{4DCBF4BA-D8A0-408E-8112-688BDD340644}" type="slidenum">
              <a:rPr lang="en-GB" smtClean="0"/>
              <a:pPr/>
              <a:t>‹#›</a:t>
            </a:fld>
            <a:endParaRPr lang="en-GB" dirty="0"/>
          </a:p>
        </p:txBody>
      </p:sp>
    </p:spTree>
    <p:extLst>
      <p:ext uri="{BB962C8B-B14F-4D97-AF65-F5344CB8AC3E}">
        <p14:creationId xmlns:p14="http://schemas.microsoft.com/office/powerpoint/2010/main" val="230270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0BB7B-B489-449F-A21F-B0D78D04C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106848-F8A6-41EB-B8F3-83BE9583BC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A0E19E5-FF2B-4AE3-8592-4972DAB8F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F45BA1-036A-43A9-A522-E35E4E8655E7}"/>
              </a:ext>
            </a:extLst>
          </p:cNvPr>
          <p:cNvSpPr>
            <a:spLocks noGrp="1"/>
          </p:cNvSpPr>
          <p:nvPr>
            <p:ph type="dt" sz="half" idx="10"/>
          </p:nvPr>
        </p:nvSpPr>
        <p:spPr/>
        <p:txBody>
          <a:bodyPr/>
          <a:lstStyle/>
          <a:p>
            <a:fld id="{00E82295-0B9D-43E3-827C-3C72725B5897}" type="datetimeFigureOut">
              <a:rPr lang="en-GB" smtClean="0"/>
              <a:pPr/>
              <a:t>29/01/2020</a:t>
            </a:fld>
            <a:endParaRPr lang="en-GB" dirty="0"/>
          </a:p>
        </p:txBody>
      </p:sp>
      <p:sp>
        <p:nvSpPr>
          <p:cNvPr id="6" name="Footer Placeholder 5">
            <a:extLst>
              <a:ext uri="{FF2B5EF4-FFF2-40B4-BE49-F238E27FC236}">
                <a16:creationId xmlns:a16="http://schemas.microsoft.com/office/drawing/2014/main" id="{568CBBE6-EC54-427B-A8C7-7B3EBC75E10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AAE721A-06CA-416D-86BA-6271CF1AFF4D}"/>
              </a:ext>
            </a:extLst>
          </p:cNvPr>
          <p:cNvSpPr>
            <a:spLocks noGrp="1"/>
          </p:cNvSpPr>
          <p:nvPr>
            <p:ph type="sldNum" sz="quarter" idx="12"/>
          </p:nvPr>
        </p:nvSpPr>
        <p:spPr/>
        <p:txBody>
          <a:bodyPr/>
          <a:lstStyle/>
          <a:p>
            <a:fld id="{4DCBF4BA-D8A0-408E-8112-688BDD340644}" type="slidenum">
              <a:rPr lang="en-GB" smtClean="0"/>
              <a:pPr/>
              <a:t>‹#›</a:t>
            </a:fld>
            <a:endParaRPr lang="en-GB" dirty="0"/>
          </a:p>
        </p:txBody>
      </p:sp>
    </p:spTree>
    <p:extLst>
      <p:ext uri="{BB962C8B-B14F-4D97-AF65-F5344CB8AC3E}">
        <p14:creationId xmlns:p14="http://schemas.microsoft.com/office/powerpoint/2010/main" val="292612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7E7A15-906B-423E-953E-B4609CB4C0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9B4ED8-889E-4A85-93F6-2F9CF8ED92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AB8E3E-E9B0-4F8A-B8B1-1D53E9B809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82295-0B9D-43E3-827C-3C72725B5897}" type="datetimeFigureOut">
              <a:rPr lang="en-GB" smtClean="0"/>
              <a:pPr/>
              <a:t>29/01/2020</a:t>
            </a:fld>
            <a:endParaRPr lang="en-GB" dirty="0"/>
          </a:p>
        </p:txBody>
      </p:sp>
      <p:sp>
        <p:nvSpPr>
          <p:cNvPr id="5" name="Footer Placeholder 4">
            <a:extLst>
              <a:ext uri="{FF2B5EF4-FFF2-40B4-BE49-F238E27FC236}">
                <a16:creationId xmlns:a16="http://schemas.microsoft.com/office/drawing/2014/main" id="{62DEBC7A-506B-4495-8DF5-BDACE106D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6D8CDEA-E8AB-44ED-ADE7-744CAE2602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BF4BA-D8A0-408E-8112-688BDD340644}" type="slidenum">
              <a:rPr lang="en-GB" smtClean="0"/>
              <a:pPr/>
              <a:t>‹#›</a:t>
            </a:fld>
            <a:endParaRPr lang="en-GB" dirty="0"/>
          </a:p>
        </p:txBody>
      </p:sp>
    </p:spTree>
    <p:extLst>
      <p:ext uri="{BB962C8B-B14F-4D97-AF65-F5344CB8AC3E}">
        <p14:creationId xmlns:p14="http://schemas.microsoft.com/office/powerpoint/2010/main" val="284805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hirp.danplanet.com/"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0831-5DE1-48C9-8F70-F2D28E1AC169}"/>
              </a:ext>
            </a:extLst>
          </p:cNvPr>
          <p:cNvSpPr>
            <a:spLocks noGrp="1"/>
          </p:cNvSpPr>
          <p:nvPr>
            <p:ph type="ctrTitle"/>
          </p:nvPr>
        </p:nvSpPr>
        <p:spPr>
          <a:xfrm>
            <a:off x="1516250" y="1956662"/>
            <a:ext cx="9144000" cy="962026"/>
          </a:xfrm>
        </p:spPr>
        <p:txBody>
          <a:bodyPr>
            <a:normAutofit/>
          </a:bodyPr>
          <a:lstStyle/>
          <a:p>
            <a:r>
              <a:rPr lang="en-GB" sz="4000" b="1" dirty="0">
                <a:solidFill>
                  <a:srgbClr val="FF0000"/>
                </a:solidFill>
              </a:rPr>
              <a:t>PROGRAMMING YOUR RADIOS WITH CHIRP</a:t>
            </a:r>
          </a:p>
        </p:txBody>
      </p:sp>
      <p:sp>
        <p:nvSpPr>
          <p:cNvPr id="3" name="Subtitle 2">
            <a:extLst>
              <a:ext uri="{FF2B5EF4-FFF2-40B4-BE49-F238E27FC236}">
                <a16:creationId xmlns:a16="http://schemas.microsoft.com/office/drawing/2014/main" id="{41FCF3AE-4118-4C7D-9271-08845F6104DD}"/>
              </a:ext>
            </a:extLst>
          </p:cNvPr>
          <p:cNvSpPr>
            <a:spLocks noGrp="1"/>
          </p:cNvSpPr>
          <p:nvPr>
            <p:ph type="subTitle" idx="1"/>
          </p:nvPr>
        </p:nvSpPr>
        <p:spPr>
          <a:xfrm>
            <a:off x="1516250" y="3390977"/>
            <a:ext cx="9144000" cy="1323253"/>
          </a:xfrm>
        </p:spPr>
        <p:txBody>
          <a:bodyPr>
            <a:normAutofit/>
          </a:bodyPr>
          <a:lstStyle/>
          <a:p>
            <a:r>
              <a:rPr lang="en-GB" sz="3600" dirty="0">
                <a:solidFill>
                  <a:schemeClr val="accent1"/>
                </a:solidFill>
              </a:rPr>
              <a:t>A Complete Beginners Guide To Using CHIRP Software</a:t>
            </a:r>
          </a:p>
        </p:txBody>
      </p:sp>
      <p:pic>
        <p:nvPicPr>
          <p:cNvPr id="1026" name="Picture 2" descr="Image result for rsgb contest">
            <a:extLst>
              <a:ext uri="{FF2B5EF4-FFF2-40B4-BE49-F238E27FC236}">
                <a16:creationId xmlns:a16="http://schemas.microsoft.com/office/drawing/2014/main" id="{CA6FA4CC-9225-4122-A9FB-F2C16AA037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6600" y="739630"/>
            <a:ext cx="6772275" cy="962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CB4139-1EE9-49E2-A1CF-D6F7E2D85874}"/>
              </a:ext>
            </a:extLst>
          </p:cNvPr>
          <p:cNvSpPr txBox="1"/>
          <p:nvPr/>
        </p:nvSpPr>
        <p:spPr>
          <a:xfrm>
            <a:off x="4281055" y="4925291"/>
            <a:ext cx="3849965" cy="369332"/>
          </a:xfrm>
          <a:prstGeom prst="rect">
            <a:avLst/>
          </a:prstGeom>
          <a:noFill/>
        </p:spPr>
        <p:txBody>
          <a:bodyPr wrap="none" rtlCol="0">
            <a:spAutoFit/>
          </a:bodyPr>
          <a:lstStyle/>
          <a:p>
            <a:r>
              <a:rPr lang="en-GB" dirty="0">
                <a:solidFill>
                  <a:srgbClr val="FF0066"/>
                </a:solidFill>
              </a:rPr>
              <a:t>Presented by Dom Wilkinson, 2E0WHQ</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22" y="253855"/>
            <a:ext cx="4572000" cy="1447800"/>
          </a:xfrm>
          <a:prstGeom prst="rect">
            <a:avLst/>
          </a:prstGeom>
        </p:spPr>
      </p:pic>
    </p:spTree>
    <p:extLst>
      <p:ext uri="{BB962C8B-B14F-4D97-AF65-F5344CB8AC3E}">
        <p14:creationId xmlns:p14="http://schemas.microsoft.com/office/powerpoint/2010/main" val="182872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4B257-35DE-47E5-87C1-BB4198CCD81B}"/>
              </a:ext>
            </a:extLst>
          </p:cNvPr>
          <p:cNvSpPr>
            <a:spLocks noGrp="1"/>
          </p:cNvSpPr>
          <p:nvPr>
            <p:ph type="title"/>
          </p:nvPr>
        </p:nvSpPr>
        <p:spPr>
          <a:xfrm>
            <a:off x="838200" y="365126"/>
            <a:ext cx="10515600" cy="634516"/>
          </a:xfrm>
        </p:spPr>
        <p:txBody>
          <a:bodyPr>
            <a:normAutofit/>
          </a:bodyPr>
          <a:lstStyle/>
          <a:p>
            <a:r>
              <a:rPr lang="en-GB" sz="3600" b="1" dirty="0">
                <a:solidFill>
                  <a:srgbClr val="FF0000"/>
                </a:solidFill>
              </a:rPr>
              <a:t>Installing CHIRP…</a:t>
            </a:r>
          </a:p>
        </p:txBody>
      </p:sp>
      <p:sp>
        <p:nvSpPr>
          <p:cNvPr id="8" name="TextBox 7"/>
          <p:cNvSpPr txBox="1"/>
          <p:nvPr/>
        </p:nvSpPr>
        <p:spPr>
          <a:xfrm>
            <a:off x="728949" y="5526414"/>
            <a:ext cx="10430359"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accent1"/>
                </a:solidFill>
              </a:rPr>
              <a:t>Follow the on-screen instructions, accept the EULA agreement and accept all the installation defaults. Once installation completes, click ‘Finish’ and CHIRP should be installed.</a:t>
            </a:r>
            <a:endParaRPr lang="en-GB" sz="2400" dirty="0"/>
          </a:p>
        </p:txBody>
      </p:sp>
      <p:pic>
        <p:nvPicPr>
          <p:cNvPr id="3" name="Picture 2">
            <a:extLst>
              <a:ext uri="{FF2B5EF4-FFF2-40B4-BE49-F238E27FC236}">
                <a16:creationId xmlns:a16="http://schemas.microsoft.com/office/drawing/2014/main" id="{C02BE137-6AB5-4AC7-A5ED-B7A9B862503D}"/>
              </a:ext>
            </a:extLst>
          </p:cNvPr>
          <p:cNvPicPr>
            <a:picLocks noChangeAspect="1"/>
          </p:cNvPicPr>
          <p:nvPr/>
        </p:nvPicPr>
        <p:blipFill>
          <a:blip r:embed="rId2"/>
          <a:stretch>
            <a:fillRect/>
          </a:stretch>
        </p:blipFill>
        <p:spPr>
          <a:xfrm>
            <a:off x="1429334" y="999642"/>
            <a:ext cx="8940794" cy="4470397"/>
          </a:xfrm>
          <a:prstGeom prst="rect">
            <a:avLst/>
          </a:prstGeom>
        </p:spPr>
      </p:pic>
      <p:pic>
        <p:nvPicPr>
          <p:cNvPr id="4" name="Picture 3">
            <a:extLst>
              <a:ext uri="{FF2B5EF4-FFF2-40B4-BE49-F238E27FC236}">
                <a16:creationId xmlns:a16="http://schemas.microsoft.com/office/drawing/2014/main" id="{39552A8F-B95D-4E44-AB32-A4614510913D}"/>
              </a:ext>
            </a:extLst>
          </p:cNvPr>
          <p:cNvPicPr>
            <a:picLocks noChangeAspect="1"/>
          </p:cNvPicPr>
          <p:nvPr/>
        </p:nvPicPr>
        <p:blipFill>
          <a:blip r:embed="rId3"/>
          <a:stretch>
            <a:fillRect/>
          </a:stretch>
        </p:blipFill>
        <p:spPr>
          <a:xfrm>
            <a:off x="1437363" y="999642"/>
            <a:ext cx="9013530" cy="4506765"/>
          </a:xfrm>
          <a:prstGeom prst="rect">
            <a:avLst/>
          </a:prstGeom>
        </p:spPr>
      </p:pic>
      <p:pic>
        <p:nvPicPr>
          <p:cNvPr id="6" name="Picture 5">
            <a:extLst>
              <a:ext uri="{FF2B5EF4-FFF2-40B4-BE49-F238E27FC236}">
                <a16:creationId xmlns:a16="http://schemas.microsoft.com/office/drawing/2014/main" id="{976DDB54-1B47-46FD-A996-F953F3A22881}"/>
              </a:ext>
            </a:extLst>
          </p:cNvPr>
          <p:cNvPicPr>
            <a:picLocks noChangeAspect="1"/>
          </p:cNvPicPr>
          <p:nvPr/>
        </p:nvPicPr>
        <p:blipFill>
          <a:blip r:embed="rId4"/>
          <a:stretch>
            <a:fillRect/>
          </a:stretch>
        </p:blipFill>
        <p:spPr>
          <a:xfrm>
            <a:off x="1437364" y="1095666"/>
            <a:ext cx="9013530" cy="4506765"/>
          </a:xfrm>
          <a:prstGeom prst="rect">
            <a:avLst/>
          </a:prstGeom>
        </p:spPr>
      </p:pic>
    </p:spTree>
    <p:extLst>
      <p:ext uri="{BB962C8B-B14F-4D97-AF65-F5344CB8AC3E}">
        <p14:creationId xmlns:p14="http://schemas.microsoft.com/office/powerpoint/2010/main" val="264273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anim calcmode="lin" valueType="num">
                                      <p:cBhvr>
                                        <p:cTn id="21" dur="2000" fill="hold"/>
                                        <p:tgtEl>
                                          <p:spTgt spid="6"/>
                                        </p:tgtEl>
                                        <p:attrNameLst>
                                          <p:attrName>ppt_w</p:attrName>
                                        </p:attrNameLst>
                                      </p:cBhvr>
                                      <p:tavLst>
                                        <p:tav tm="0" fmla="#ppt_w*sin(2.5*pi*$)">
                                          <p:val>
                                            <p:fltVal val="0"/>
                                          </p:val>
                                        </p:tav>
                                        <p:tav tm="100000">
                                          <p:val>
                                            <p:fltVal val="1"/>
                                          </p:val>
                                        </p:tav>
                                      </p:tavLst>
                                    </p:anim>
                                    <p:anim calcmode="lin" valueType="num">
                                      <p:cBhvr>
                                        <p:cTn id="22"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4B257-35DE-47E5-87C1-BB4198CCD81B}"/>
              </a:ext>
            </a:extLst>
          </p:cNvPr>
          <p:cNvSpPr>
            <a:spLocks noGrp="1"/>
          </p:cNvSpPr>
          <p:nvPr>
            <p:ph type="title"/>
          </p:nvPr>
        </p:nvSpPr>
        <p:spPr>
          <a:xfrm>
            <a:off x="838200" y="365126"/>
            <a:ext cx="10515600" cy="634516"/>
          </a:xfrm>
        </p:spPr>
        <p:txBody>
          <a:bodyPr>
            <a:normAutofit/>
          </a:bodyPr>
          <a:lstStyle/>
          <a:p>
            <a:r>
              <a:rPr lang="en-GB" sz="3600" b="1" dirty="0">
                <a:solidFill>
                  <a:srgbClr val="FF0000"/>
                </a:solidFill>
              </a:rPr>
              <a:t>Finally! Let’s Start Using CHIRP!</a:t>
            </a:r>
          </a:p>
        </p:txBody>
      </p:sp>
      <p:sp>
        <p:nvSpPr>
          <p:cNvPr id="8" name="TextBox 7"/>
          <p:cNvSpPr txBox="1"/>
          <p:nvPr/>
        </p:nvSpPr>
        <p:spPr>
          <a:xfrm>
            <a:off x="880820" y="999642"/>
            <a:ext cx="10430359" cy="5632311"/>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accent1"/>
                </a:solidFill>
              </a:rPr>
              <a:t>You now know where your Comm ports are and you now have CHIRP installed, so let’s get to work.</a:t>
            </a:r>
          </a:p>
          <a:p>
            <a:pPr marL="342900" indent="-342900">
              <a:buFont typeface="Arial" panose="020B0604020202020204" pitchFamily="34" charset="0"/>
              <a:buChar char="•"/>
            </a:pPr>
            <a:r>
              <a:rPr lang="en-GB" sz="2400" dirty="0">
                <a:solidFill>
                  <a:schemeClr val="accent1"/>
                </a:solidFill>
              </a:rPr>
              <a:t>Not so fast!....... If you’ve not installed the latest version of CHIRP, then you will see this message when you launch CHIRP.</a:t>
            </a: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r>
              <a:rPr lang="en-GB" sz="2400" dirty="0">
                <a:solidFill>
                  <a:schemeClr val="accent1"/>
                </a:solidFill>
              </a:rPr>
              <a:t>If you see this, then click on the link, go and download the latest version of CHIRP and install as per the previous instructions.</a:t>
            </a:r>
          </a:p>
        </p:txBody>
      </p:sp>
      <p:pic>
        <p:nvPicPr>
          <p:cNvPr id="3" name="Picture 2">
            <a:extLst>
              <a:ext uri="{FF2B5EF4-FFF2-40B4-BE49-F238E27FC236}">
                <a16:creationId xmlns:a16="http://schemas.microsoft.com/office/drawing/2014/main" id="{063DFF5C-87AA-4B1D-A9C5-7D40FC24B4C0}"/>
              </a:ext>
            </a:extLst>
          </p:cNvPr>
          <p:cNvPicPr>
            <a:picLocks noChangeAspect="1"/>
          </p:cNvPicPr>
          <p:nvPr/>
        </p:nvPicPr>
        <p:blipFill>
          <a:blip r:embed="rId2"/>
          <a:stretch>
            <a:fillRect/>
          </a:stretch>
        </p:blipFill>
        <p:spPr>
          <a:xfrm>
            <a:off x="988337" y="2569302"/>
            <a:ext cx="4414936" cy="3000899"/>
          </a:xfrm>
          <a:prstGeom prst="rect">
            <a:avLst/>
          </a:prstGeom>
        </p:spPr>
      </p:pic>
    </p:spTree>
    <p:extLst>
      <p:ext uri="{BB962C8B-B14F-4D97-AF65-F5344CB8AC3E}">
        <p14:creationId xmlns:p14="http://schemas.microsoft.com/office/powerpoint/2010/main" val="216700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11" end="11"/>
                                            </p:txEl>
                                          </p:spTgt>
                                        </p:tgtEl>
                                        <p:attrNameLst>
                                          <p:attrName>style.visibility</p:attrName>
                                        </p:attrNameLst>
                                      </p:cBhvr>
                                      <p:to>
                                        <p:strVal val="visible"/>
                                      </p:to>
                                    </p:set>
                                    <p:anim calcmode="lin" valueType="num">
                                      <p:cBhvr additive="base">
                                        <p:cTn id="23"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4B257-35DE-47E5-87C1-BB4198CCD81B}"/>
              </a:ext>
            </a:extLst>
          </p:cNvPr>
          <p:cNvSpPr>
            <a:spLocks noGrp="1"/>
          </p:cNvSpPr>
          <p:nvPr>
            <p:ph type="title"/>
          </p:nvPr>
        </p:nvSpPr>
        <p:spPr>
          <a:xfrm>
            <a:off x="838200" y="365126"/>
            <a:ext cx="10515600" cy="634516"/>
          </a:xfrm>
        </p:spPr>
        <p:txBody>
          <a:bodyPr>
            <a:normAutofit/>
          </a:bodyPr>
          <a:lstStyle/>
          <a:p>
            <a:r>
              <a:rPr lang="en-GB" sz="3600" b="1" dirty="0">
                <a:solidFill>
                  <a:srgbClr val="FF0000"/>
                </a:solidFill>
              </a:rPr>
              <a:t>Seriously! Let’s Start Using CHIRP!</a:t>
            </a:r>
          </a:p>
        </p:txBody>
      </p:sp>
      <p:sp>
        <p:nvSpPr>
          <p:cNvPr id="6" name="TextBox 5">
            <a:extLst>
              <a:ext uri="{FF2B5EF4-FFF2-40B4-BE49-F238E27FC236}">
                <a16:creationId xmlns:a16="http://schemas.microsoft.com/office/drawing/2014/main" id="{4C43A13C-B859-4FAE-853C-280BBF288A87}"/>
              </a:ext>
            </a:extLst>
          </p:cNvPr>
          <p:cNvSpPr txBox="1"/>
          <p:nvPr/>
        </p:nvSpPr>
        <p:spPr>
          <a:xfrm>
            <a:off x="880820" y="999642"/>
            <a:ext cx="10430359"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accent1"/>
                </a:solidFill>
              </a:rPr>
              <a:t>With your programming cable plugged in, your COM port identified, whilst powered </a:t>
            </a:r>
            <a:r>
              <a:rPr lang="en-GB" sz="2400" b="1" u="sng" dirty="0">
                <a:solidFill>
                  <a:schemeClr val="accent1"/>
                </a:solidFill>
              </a:rPr>
              <a:t>OFF</a:t>
            </a:r>
            <a:r>
              <a:rPr lang="en-GB" sz="2400" dirty="0">
                <a:solidFill>
                  <a:schemeClr val="accent1"/>
                </a:solidFill>
              </a:rPr>
              <a:t>, connect your radio to the programming cable.</a:t>
            </a:r>
          </a:p>
          <a:p>
            <a:pPr marL="342900" indent="-342900">
              <a:buFont typeface="Arial" panose="020B0604020202020204" pitchFamily="34" charset="0"/>
              <a:buChar char="•"/>
            </a:pPr>
            <a:r>
              <a:rPr lang="en-GB" sz="2400" dirty="0">
                <a:solidFill>
                  <a:schemeClr val="accent1"/>
                </a:solidFill>
              </a:rPr>
              <a:t>Power your radio on and start up CHIRP. </a:t>
            </a:r>
          </a:p>
        </p:txBody>
      </p:sp>
      <p:pic>
        <p:nvPicPr>
          <p:cNvPr id="2" name="Picture 1">
            <a:extLst>
              <a:ext uri="{FF2B5EF4-FFF2-40B4-BE49-F238E27FC236}">
                <a16:creationId xmlns:a16="http://schemas.microsoft.com/office/drawing/2014/main" id="{66389B67-DB4B-4601-B826-0D299EC7F94E}"/>
              </a:ext>
            </a:extLst>
          </p:cNvPr>
          <p:cNvPicPr>
            <a:picLocks noChangeAspect="1"/>
          </p:cNvPicPr>
          <p:nvPr/>
        </p:nvPicPr>
        <p:blipFill>
          <a:blip r:embed="rId2"/>
          <a:stretch>
            <a:fillRect/>
          </a:stretch>
        </p:blipFill>
        <p:spPr>
          <a:xfrm>
            <a:off x="1337391" y="2199971"/>
            <a:ext cx="6857143" cy="4285714"/>
          </a:xfrm>
          <a:prstGeom prst="rect">
            <a:avLst/>
          </a:prstGeom>
        </p:spPr>
      </p:pic>
      <p:pic>
        <p:nvPicPr>
          <p:cNvPr id="3" name="Picture 2">
            <a:extLst>
              <a:ext uri="{FF2B5EF4-FFF2-40B4-BE49-F238E27FC236}">
                <a16:creationId xmlns:a16="http://schemas.microsoft.com/office/drawing/2014/main" id="{A2CFE432-ECFA-4C7E-9B8D-E640159B067A}"/>
              </a:ext>
            </a:extLst>
          </p:cNvPr>
          <p:cNvPicPr>
            <a:picLocks noChangeAspect="1"/>
          </p:cNvPicPr>
          <p:nvPr/>
        </p:nvPicPr>
        <p:blipFill>
          <a:blip r:embed="rId3"/>
          <a:stretch>
            <a:fillRect/>
          </a:stretch>
        </p:blipFill>
        <p:spPr>
          <a:xfrm>
            <a:off x="1337391" y="2207160"/>
            <a:ext cx="6857143" cy="4285714"/>
          </a:xfrm>
          <a:prstGeom prst="rect">
            <a:avLst/>
          </a:prstGeom>
        </p:spPr>
      </p:pic>
      <p:pic>
        <p:nvPicPr>
          <p:cNvPr id="4" name="Picture 3">
            <a:extLst>
              <a:ext uri="{FF2B5EF4-FFF2-40B4-BE49-F238E27FC236}">
                <a16:creationId xmlns:a16="http://schemas.microsoft.com/office/drawing/2014/main" id="{E48456A9-A8B4-4812-B43A-12B69F2367E5}"/>
              </a:ext>
            </a:extLst>
          </p:cNvPr>
          <p:cNvPicPr>
            <a:picLocks noChangeAspect="1"/>
          </p:cNvPicPr>
          <p:nvPr/>
        </p:nvPicPr>
        <p:blipFill>
          <a:blip r:embed="rId4"/>
          <a:stretch>
            <a:fillRect/>
          </a:stretch>
        </p:blipFill>
        <p:spPr>
          <a:xfrm>
            <a:off x="1337391" y="2214349"/>
            <a:ext cx="6857143" cy="4285714"/>
          </a:xfrm>
          <a:prstGeom prst="rect">
            <a:avLst/>
          </a:prstGeom>
        </p:spPr>
      </p:pic>
      <p:pic>
        <p:nvPicPr>
          <p:cNvPr id="7" name="Picture 6">
            <a:extLst>
              <a:ext uri="{FF2B5EF4-FFF2-40B4-BE49-F238E27FC236}">
                <a16:creationId xmlns:a16="http://schemas.microsoft.com/office/drawing/2014/main" id="{4C885165-3AF6-4671-BC05-F893F5B68548}"/>
              </a:ext>
            </a:extLst>
          </p:cNvPr>
          <p:cNvPicPr>
            <a:picLocks noChangeAspect="1"/>
          </p:cNvPicPr>
          <p:nvPr/>
        </p:nvPicPr>
        <p:blipFill>
          <a:blip r:embed="rId5"/>
          <a:stretch>
            <a:fillRect/>
          </a:stretch>
        </p:blipFill>
        <p:spPr>
          <a:xfrm>
            <a:off x="1369356" y="2214349"/>
            <a:ext cx="6857143" cy="4285714"/>
          </a:xfrm>
          <a:prstGeom prst="rect">
            <a:avLst/>
          </a:prstGeom>
        </p:spPr>
      </p:pic>
      <p:pic>
        <p:nvPicPr>
          <p:cNvPr id="8" name="Picture 7">
            <a:extLst>
              <a:ext uri="{FF2B5EF4-FFF2-40B4-BE49-F238E27FC236}">
                <a16:creationId xmlns:a16="http://schemas.microsoft.com/office/drawing/2014/main" id="{D57B37AA-54A0-429E-8B36-EC8A974C2BE8}"/>
              </a:ext>
            </a:extLst>
          </p:cNvPr>
          <p:cNvPicPr>
            <a:picLocks noChangeAspect="1"/>
          </p:cNvPicPr>
          <p:nvPr/>
        </p:nvPicPr>
        <p:blipFill>
          <a:blip r:embed="rId6"/>
          <a:stretch>
            <a:fillRect/>
          </a:stretch>
        </p:blipFill>
        <p:spPr>
          <a:xfrm>
            <a:off x="1358701" y="2199971"/>
            <a:ext cx="6857143" cy="4285714"/>
          </a:xfrm>
          <a:prstGeom prst="rect">
            <a:avLst/>
          </a:prstGeom>
        </p:spPr>
      </p:pic>
      <p:pic>
        <p:nvPicPr>
          <p:cNvPr id="9" name="Picture 8">
            <a:extLst>
              <a:ext uri="{FF2B5EF4-FFF2-40B4-BE49-F238E27FC236}">
                <a16:creationId xmlns:a16="http://schemas.microsoft.com/office/drawing/2014/main" id="{E5A1A245-2FEE-4936-B39E-B6D2ED50F1B8}"/>
              </a:ext>
            </a:extLst>
          </p:cNvPr>
          <p:cNvPicPr>
            <a:picLocks noChangeAspect="1"/>
          </p:cNvPicPr>
          <p:nvPr/>
        </p:nvPicPr>
        <p:blipFill>
          <a:blip r:embed="rId7"/>
          <a:stretch>
            <a:fillRect/>
          </a:stretch>
        </p:blipFill>
        <p:spPr>
          <a:xfrm>
            <a:off x="1348046" y="2199971"/>
            <a:ext cx="6857143" cy="4285714"/>
          </a:xfrm>
          <a:prstGeom prst="rect">
            <a:avLst/>
          </a:prstGeom>
        </p:spPr>
      </p:pic>
      <p:pic>
        <p:nvPicPr>
          <p:cNvPr id="10" name="Picture 9">
            <a:extLst>
              <a:ext uri="{FF2B5EF4-FFF2-40B4-BE49-F238E27FC236}">
                <a16:creationId xmlns:a16="http://schemas.microsoft.com/office/drawing/2014/main" id="{25E41030-E522-48AB-B314-6E0661E644D7}"/>
              </a:ext>
            </a:extLst>
          </p:cNvPr>
          <p:cNvPicPr>
            <a:picLocks noChangeAspect="1"/>
          </p:cNvPicPr>
          <p:nvPr/>
        </p:nvPicPr>
        <p:blipFill>
          <a:blip r:embed="rId8"/>
          <a:stretch>
            <a:fillRect/>
          </a:stretch>
        </p:blipFill>
        <p:spPr>
          <a:xfrm>
            <a:off x="1316081" y="2228727"/>
            <a:ext cx="6857143" cy="4285714"/>
          </a:xfrm>
          <a:prstGeom prst="rect">
            <a:avLst/>
          </a:prstGeom>
        </p:spPr>
      </p:pic>
    </p:spTree>
    <p:extLst>
      <p:ext uri="{BB962C8B-B14F-4D97-AF65-F5344CB8AC3E}">
        <p14:creationId xmlns:p14="http://schemas.microsoft.com/office/powerpoint/2010/main" val="121929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anim calcmode="lin" valueType="num">
                                      <p:cBhvr>
                                        <p:cTn id="24" dur="2000" fill="hold"/>
                                        <p:tgtEl>
                                          <p:spTgt spid="3"/>
                                        </p:tgtEl>
                                        <p:attrNameLst>
                                          <p:attrName>ppt_w</p:attrName>
                                        </p:attrNameLst>
                                      </p:cBhvr>
                                      <p:tavLst>
                                        <p:tav tm="0" fmla="#ppt_w*sin(2.5*pi*$)">
                                          <p:val>
                                            <p:fltVal val="0"/>
                                          </p:val>
                                        </p:tav>
                                        <p:tav tm="100000">
                                          <p:val>
                                            <p:fltVal val="1"/>
                                          </p:val>
                                        </p:tav>
                                      </p:tavLst>
                                    </p:anim>
                                    <p:anim calcmode="lin" valueType="num">
                                      <p:cBhvr>
                                        <p:cTn id="25"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anim calcmode="lin" valueType="num">
                                      <p:cBhvr>
                                        <p:cTn id="31" dur="2000" fill="hold"/>
                                        <p:tgtEl>
                                          <p:spTgt spid="4"/>
                                        </p:tgtEl>
                                        <p:attrNameLst>
                                          <p:attrName>ppt_w</p:attrName>
                                        </p:attrNameLst>
                                      </p:cBhvr>
                                      <p:tavLst>
                                        <p:tav tm="0" fmla="#ppt_w*sin(2.5*pi*$)">
                                          <p:val>
                                            <p:fltVal val="0"/>
                                          </p:val>
                                        </p:tav>
                                        <p:tav tm="100000">
                                          <p:val>
                                            <p:fltVal val="1"/>
                                          </p:val>
                                        </p:tav>
                                      </p:tavLst>
                                    </p:anim>
                                    <p:anim calcmode="lin" valueType="num">
                                      <p:cBhvr>
                                        <p:cTn id="32"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anim calcmode="lin" valueType="num">
                                      <p:cBhvr>
                                        <p:cTn id="38" dur="2000" fill="hold"/>
                                        <p:tgtEl>
                                          <p:spTgt spid="7"/>
                                        </p:tgtEl>
                                        <p:attrNameLst>
                                          <p:attrName>ppt_w</p:attrName>
                                        </p:attrNameLst>
                                      </p:cBhvr>
                                      <p:tavLst>
                                        <p:tav tm="0" fmla="#ppt_w*sin(2.5*pi*$)">
                                          <p:val>
                                            <p:fltVal val="0"/>
                                          </p:val>
                                        </p:tav>
                                        <p:tav tm="100000">
                                          <p:val>
                                            <p:fltVal val="1"/>
                                          </p:val>
                                        </p:tav>
                                      </p:tavLst>
                                    </p:anim>
                                    <p:anim calcmode="lin" valueType="num">
                                      <p:cBhvr>
                                        <p:cTn id="3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anim calcmode="lin" valueType="num">
                                      <p:cBhvr>
                                        <p:cTn id="45" dur="2000" fill="hold"/>
                                        <p:tgtEl>
                                          <p:spTgt spid="8"/>
                                        </p:tgtEl>
                                        <p:attrNameLst>
                                          <p:attrName>ppt_w</p:attrName>
                                        </p:attrNameLst>
                                      </p:cBhvr>
                                      <p:tavLst>
                                        <p:tav tm="0" fmla="#ppt_w*sin(2.5*pi*$)">
                                          <p:val>
                                            <p:fltVal val="0"/>
                                          </p:val>
                                        </p:tav>
                                        <p:tav tm="100000">
                                          <p:val>
                                            <p:fltVal val="1"/>
                                          </p:val>
                                        </p:tav>
                                      </p:tavLst>
                                    </p:anim>
                                    <p:anim calcmode="lin" valueType="num">
                                      <p:cBhvr>
                                        <p:cTn id="46"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anim calcmode="lin" valueType="num">
                                      <p:cBhvr>
                                        <p:cTn id="52" dur="2000" fill="hold"/>
                                        <p:tgtEl>
                                          <p:spTgt spid="9"/>
                                        </p:tgtEl>
                                        <p:attrNameLst>
                                          <p:attrName>ppt_w</p:attrName>
                                        </p:attrNameLst>
                                      </p:cBhvr>
                                      <p:tavLst>
                                        <p:tav tm="0" fmla="#ppt_w*sin(2.5*pi*$)">
                                          <p:val>
                                            <p:fltVal val="0"/>
                                          </p:val>
                                        </p:tav>
                                        <p:tav tm="100000">
                                          <p:val>
                                            <p:fltVal val="1"/>
                                          </p:val>
                                        </p:tav>
                                      </p:tavLst>
                                    </p:anim>
                                    <p:anim calcmode="lin" valueType="num">
                                      <p:cBhvr>
                                        <p:cTn id="53"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000"/>
                                        <p:tgtEl>
                                          <p:spTgt spid="10"/>
                                        </p:tgtEl>
                                      </p:cBhvr>
                                    </p:animEffect>
                                    <p:anim calcmode="lin" valueType="num">
                                      <p:cBhvr>
                                        <p:cTn id="59" dur="2000" fill="hold"/>
                                        <p:tgtEl>
                                          <p:spTgt spid="10"/>
                                        </p:tgtEl>
                                        <p:attrNameLst>
                                          <p:attrName>ppt_w</p:attrName>
                                        </p:attrNameLst>
                                      </p:cBhvr>
                                      <p:tavLst>
                                        <p:tav tm="0" fmla="#ppt_w*sin(2.5*pi*$)">
                                          <p:val>
                                            <p:fltVal val="0"/>
                                          </p:val>
                                        </p:tav>
                                        <p:tav tm="100000">
                                          <p:val>
                                            <p:fltVal val="1"/>
                                          </p:val>
                                        </p:tav>
                                      </p:tavLst>
                                    </p:anim>
                                    <p:anim calcmode="lin" valueType="num">
                                      <p:cBhvr>
                                        <p:cTn id="60"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4B257-35DE-47E5-87C1-BB4198CCD81B}"/>
              </a:ext>
            </a:extLst>
          </p:cNvPr>
          <p:cNvSpPr>
            <a:spLocks noGrp="1"/>
          </p:cNvSpPr>
          <p:nvPr>
            <p:ph type="title"/>
          </p:nvPr>
        </p:nvSpPr>
        <p:spPr>
          <a:xfrm>
            <a:off x="838200" y="365126"/>
            <a:ext cx="10515600" cy="634516"/>
          </a:xfrm>
        </p:spPr>
        <p:txBody>
          <a:bodyPr>
            <a:normAutofit/>
          </a:bodyPr>
          <a:lstStyle/>
          <a:p>
            <a:r>
              <a:rPr lang="en-GB" sz="3600" b="1" dirty="0">
                <a:solidFill>
                  <a:srgbClr val="FF0000"/>
                </a:solidFill>
              </a:rPr>
              <a:t>Saving Your Config. (It’s Always Good To Have A Backup)</a:t>
            </a:r>
          </a:p>
        </p:txBody>
      </p:sp>
      <p:sp>
        <p:nvSpPr>
          <p:cNvPr id="6" name="TextBox 5">
            <a:extLst>
              <a:ext uri="{FF2B5EF4-FFF2-40B4-BE49-F238E27FC236}">
                <a16:creationId xmlns:a16="http://schemas.microsoft.com/office/drawing/2014/main" id="{4C43A13C-B859-4FAE-853C-280BBF288A87}"/>
              </a:ext>
            </a:extLst>
          </p:cNvPr>
          <p:cNvSpPr txBox="1"/>
          <p:nvPr/>
        </p:nvSpPr>
        <p:spPr>
          <a:xfrm>
            <a:off x="880820" y="999642"/>
            <a:ext cx="10430359"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accent1"/>
                </a:solidFill>
              </a:rPr>
              <a:t>Now you have downloaded your radio config. It’s good to save it as a backup and keep it as a known starting point.</a:t>
            </a:r>
          </a:p>
        </p:txBody>
      </p:sp>
      <p:pic>
        <p:nvPicPr>
          <p:cNvPr id="11" name="Picture 10">
            <a:extLst>
              <a:ext uri="{FF2B5EF4-FFF2-40B4-BE49-F238E27FC236}">
                <a16:creationId xmlns:a16="http://schemas.microsoft.com/office/drawing/2014/main" id="{F872FA9A-C3C6-4A2F-923D-E9201DF67B3D}"/>
              </a:ext>
            </a:extLst>
          </p:cNvPr>
          <p:cNvPicPr>
            <a:picLocks noChangeAspect="1"/>
          </p:cNvPicPr>
          <p:nvPr/>
        </p:nvPicPr>
        <p:blipFill>
          <a:blip r:embed="rId2"/>
          <a:stretch>
            <a:fillRect/>
          </a:stretch>
        </p:blipFill>
        <p:spPr>
          <a:xfrm>
            <a:off x="1316610" y="1830639"/>
            <a:ext cx="6857143" cy="4285714"/>
          </a:xfrm>
          <a:prstGeom prst="rect">
            <a:avLst/>
          </a:prstGeom>
        </p:spPr>
      </p:pic>
      <p:pic>
        <p:nvPicPr>
          <p:cNvPr id="12" name="Picture 11">
            <a:extLst>
              <a:ext uri="{FF2B5EF4-FFF2-40B4-BE49-F238E27FC236}">
                <a16:creationId xmlns:a16="http://schemas.microsoft.com/office/drawing/2014/main" id="{D67097EA-3674-4590-8EBA-8D1D396357AA}"/>
              </a:ext>
            </a:extLst>
          </p:cNvPr>
          <p:cNvPicPr>
            <a:picLocks noChangeAspect="1"/>
          </p:cNvPicPr>
          <p:nvPr/>
        </p:nvPicPr>
        <p:blipFill>
          <a:blip r:embed="rId3"/>
          <a:stretch>
            <a:fillRect/>
          </a:stretch>
        </p:blipFill>
        <p:spPr>
          <a:xfrm>
            <a:off x="1316610" y="1830639"/>
            <a:ext cx="7571824" cy="4777376"/>
          </a:xfrm>
          <a:prstGeom prst="rect">
            <a:avLst/>
          </a:prstGeom>
        </p:spPr>
      </p:pic>
      <p:pic>
        <p:nvPicPr>
          <p:cNvPr id="13" name="Picture 12">
            <a:extLst>
              <a:ext uri="{FF2B5EF4-FFF2-40B4-BE49-F238E27FC236}">
                <a16:creationId xmlns:a16="http://schemas.microsoft.com/office/drawing/2014/main" id="{46D999FB-5CDA-4AEE-BA03-A5C0C64A15C0}"/>
              </a:ext>
            </a:extLst>
          </p:cNvPr>
          <p:cNvPicPr>
            <a:picLocks noChangeAspect="1"/>
          </p:cNvPicPr>
          <p:nvPr/>
        </p:nvPicPr>
        <p:blipFill>
          <a:blip r:embed="rId4"/>
          <a:stretch>
            <a:fillRect/>
          </a:stretch>
        </p:blipFill>
        <p:spPr>
          <a:xfrm>
            <a:off x="1208892" y="1830639"/>
            <a:ext cx="7679542" cy="4773769"/>
          </a:xfrm>
          <a:prstGeom prst="rect">
            <a:avLst/>
          </a:prstGeom>
        </p:spPr>
      </p:pic>
    </p:spTree>
    <p:extLst>
      <p:ext uri="{BB962C8B-B14F-4D97-AF65-F5344CB8AC3E}">
        <p14:creationId xmlns:p14="http://schemas.microsoft.com/office/powerpoint/2010/main" val="38672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anim calcmode="lin" valueType="num">
                                      <p:cBhvr>
                                        <p:cTn id="18" dur="2000" fill="hold"/>
                                        <p:tgtEl>
                                          <p:spTgt spid="12"/>
                                        </p:tgtEl>
                                        <p:attrNameLst>
                                          <p:attrName>ppt_w</p:attrName>
                                        </p:attrNameLst>
                                      </p:cBhvr>
                                      <p:tavLst>
                                        <p:tav tm="0" fmla="#ppt_w*sin(2.5*pi*$)">
                                          <p:val>
                                            <p:fltVal val="0"/>
                                          </p:val>
                                        </p:tav>
                                        <p:tav tm="100000">
                                          <p:val>
                                            <p:fltVal val="1"/>
                                          </p:val>
                                        </p:tav>
                                      </p:tavLst>
                                    </p:anim>
                                    <p:anim calcmode="lin" valueType="num">
                                      <p:cBhvr>
                                        <p:cTn id="1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anim calcmode="lin" valueType="num">
                                      <p:cBhvr>
                                        <p:cTn id="25" dur="2000" fill="hold"/>
                                        <p:tgtEl>
                                          <p:spTgt spid="13"/>
                                        </p:tgtEl>
                                        <p:attrNameLst>
                                          <p:attrName>ppt_w</p:attrName>
                                        </p:attrNameLst>
                                      </p:cBhvr>
                                      <p:tavLst>
                                        <p:tav tm="0" fmla="#ppt_w*sin(2.5*pi*$)">
                                          <p:val>
                                            <p:fltVal val="0"/>
                                          </p:val>
                                        </p:tav>
                                        <p:tav tm="100000">
                                          <p:val>
                                            <p:fltVal val="1"/>
                                          </p:val>
                                        </p:tav>
                                      </p:tavLst>
                                    </p:anim>
                                    <p:anim calcmode="lin" valueType="num">
                                      <p:cBhvr>
                                        <p:cTn id="2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4B257-35DE-47E5-87C1-BB4198CCD81B}"/>
              </a:ext>
            </a:extLst>
          </p:cNvPr>
          <p:cNvSpPr>
            <a:spLocks noGrp="1"/>
          </p:cNvSpPr>
          <p:nvPr>
            <p:ph type="title"/>
          </p:nvPr>
        </p:nvSpPr>
        <p:spPr>
          <a:xfrm>
            <a:off x="838200" y="365126"/>
            <a:ext cx="10515600" cy="634516"/>
          </a:xfrm>
        </p:spPr>
        <p:txBody>
          <a:bodyPr>
            <a:normAutofit/>
          </a:bodyPr>
          <a:lstStyle/>
          <a:p>
            <a:r>
              <a:rPr lang="en-GB" sz="3600" b="1" dirty="0">
                <a:solidFill>
                  <a:srgbClr val="FF0000"/>
                </a:solidFill>
              </a:rPr>
              <a:t>Editing Your Config. (Try To Keep It Logical)</a:t>
            </a:r>
          </a:p>
        </p:txBody>
      </p:sp>
      <p:sp>
        <p:nvSpPr>
          <p:cNvPr id="6" name="TextBox 5">
            <a:extLst>
              <a:ext uri="{FF2B5EF4-FFF2-40B4-BE49-F238E27FC236}">
                <a16:creationId xmlns:a16="http://schemas.microsoft.com/office/drawing/2014/main" id="{4C43A13C-B859-4FAE-853C-280BBF288A87}"/>
              </a:ext>
            </a:extLst>
          </p:cNvPr>
          <p:cNvSpPr txBox="1"/>
          <p:nvPr/>
        </p:nvSpPr>
        <p:spPr>
          <a:xfrm>
            <a:off x="880820" y="999642"/>
            <a:ext cx="10430359"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accent1"/>
                </a:solidFill>
              </a:rPr>
              <a:t>Once you have saved your backup config. then you can start making changes. Make things logical and think about how you are going to use the radio. Remember some of the cheaper radios will have limited memory capacity, so use it wisely.</a:t>
            </a:r>
          </a:p>
        </p:txBody>
      </p:sp>
      <p:pic>
        <p:nvPicPr>
          <p:cNvPr id="2" name="Picture 1">
            <a:extLst>
              <a:ext uri="{FF2B5EF4-FFF2-40B4-BE49-F238E27FC236}">
                <a16:creationId xmlns:a16="http://schemas.microsoft.com/office/drawing/2014/main" id="{0FC73EE0-A0AF-40E5-9DCD-F09D7A1A7BAF}"/>
              </a:ext>
            </a:extLst>
          </p:cNvPr>
          <p:cNvPicPr>
            <a:picLocks noChangeAspect="1"/>
          </p:cNvPicPr>
          <p:nvPr/>
        </p:nvPicPr>
        <p:blipFill>
          <a:blip r:embed="rId2"/>
          <a:stretch>
            <a:fillRect/>
          </a:stretch>
        </p:blipFill>
        <p:spPr>
          <a:xfrm>
            <a:off x="1303639" y="2644785"/>
            <a:ext cx="1450079" cy="4153617"/>
          </a:xfrm>
          <a:prstGeom prst="rect">
            <a:avLst/>
          </a:prstGeom>
        </p:spPr>
      </p:pic>
      <p:pic>
        <p:nvPicPr>
          <p:cNvPr id="3" name="Picture 2">
            <a:extLst>
              <a:ext uri="{FF2B5EF4-FFF2-40B4-BE49-F238E27FC236}">
                <a16:creationId xmlns:a16="http://schemas.microsoft.com/office/drawing/2014/main" id="{29E7B49D-C928-4F8B-A29F-090276C74198}"/>
              </a:ext>
            </a:extLst>
          </p:cNvPr>
          <p:cNvPicPr>
            <a:picLocks noChangeAspect="1"/>
          </p:cNvPicPr>
          <p:nvPr/>
        </p:nvPicPr>
        <p:blipFill>
          <a:blip r:embed="rId3"/>
          <a:stretch>
            <a:fillRect/>
          </a:stretch>
        </p:blipFill>
        <p:spPr>
          <a:xfrm>
            <a:off x="3696658" y="2644784"/>
            <a:ext cx="1450079" cy="4153617"/>
          </a:xfrm>
          <a:prstGeom prst="rect">
            <a:avLst/>
          </a:prstGeom>
        </p:spPr>
      </p:pic>
      <p:pic>
        <p:nvPicPr>
          <p:cNvPr id="4" name="Picture 3">
            <a:extLst>
              <a:ext uri="{FF2B5EF4-FFF2-40B4-BE49-F238E27FC236}">
                <a16:creationId xmlns:a16="http://schemas.microsoft.com/office/drawing/2014/main" id="{0A891331-FD49-41C6-BCD0-49665C4A3D14}"/>
              </a:ext>
            </a:extLst>
          </p:cNvPr>
          <p:cNvPicPr>
            <a:picLocks noChangeAspect="1"/>
          </p:cNvPicPr>
          <p:nvPr/>
        </p:nvPicPr>
        <p:blipFill>
          <a:blip r:embed="rId4"/>
          <a:stretch>
            <a:fillRect/>
          </a:stretch>
        </p:blipFill>
        <p:spPr>
          <a:xfrm>
            <a:off x="6089677" y="2647530"/>
            <a:ext cx="1450079" cy="4153617"/>
          </a:xfrm>
          <a:prstGeom prst="rect">
            <a:avLst/>
          </a:prstGeom>
        </p:spPr>
      </p:pic>
      <p:pic>
        <p:nvPicPr>
          <p:cNvPr id="7" name="Picture 6">
            <a:extLst>
              <a:ext uri="{FF2B5EF4-FFF2-40B4-BE49-F238E27FC236}">
                <a16:creationId xmlns:a16="http://schemas.microsoft.com/office/drawing/2014/main" id="{2F038269-6F2E-4258-AAFB-468D0920F64A}"/>
              </a:ext>
            </a:extLst>
          </p:cNvPr>
          <p:cNvPicPr>
            <a:picLocks noChangeAspect="1"/>
          </p:cNvPicPr>
          <p:nvPr/>
        </p:nvPicPr>
        <p:blipFill>
          <a:blip r:embed="rId5"/>
          <a:stretch>
            <a:fillRect/>
          </a:stretch>
        </p:blipFill>
        <p:spPr>
          <a:xfrm>
            <a:off x="8482696" y="2644783"/>
            <a:ext cx="1450079" cy="4153617"/>
          </a:xfrm>
          <a:prstGeom prst="rect">
            <a:avLst/>
          </a:prstGeom>
        </p:spPr>
      </p:pic>
    </p:spTree>
    <p:extLst>
      <p:ext uri="{BB962C8B-B14F-4D97-AF65-F5344CB8AC3E}">
        <p14:creationId xmlns:p14="http://schemas.microsoft.com/office/powerpoint/2010/main" val="58683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4B257-35DE-47E5-87C1-BB4198CCD81B}"/>
              </a:ext>
            </a:extLst>
          </p:cNvPr>
          <p:cNvSpPr>
            <a:spLocks noGrp="1"/>
          </p:cNvSpPr>
          <p:nvPr>
            <p:ph type="title"/>
          </p:nvPr>
        </p:nvSpPr>
        <p:spPr>
          <a:xfrm>
            <a:off x="838200" y="365126"/>
            <a:ext cx="10515600" cy="634516"/>
          </a:xfrm>
        </p:spPr>
        <p:txBody>
          <a:bodyPr>
            <a:normAutofit/>
          </a:bodyPr>
          <a:lstStyle/>
          <a:p>
            <a:r>
              <a:rPr lang="en-GB" sz="3600" b="1" dirty="0">
                <a:solidFill>
                  <a:srgbClr val="FF0000"/>
                </a:solidFill>
              </a:rPr>
              <a:t>Editing Your Config. …Continued…</a:t>
            </a:r>
          </a:p>
        </p:txBody>
      </p:sp>
      <p:sp>
        <p:nvSpPr>
          <p:cNvPr id="8" name="TextBox 7">
            <a:extLst>
              <a:ext uri="{FF2B5EF4-FFF2-40B4-BE49-F238E27FC236}">
                <a16:creationId xmlns:a16="http://schemas.microsoft.com/office/drawing/2014/main" id="{670F182D-995B-4698-B0A4-8EDCED6A0191}"/>
              </a:ext>
            </a:extLst>
          </p:cNvPr>
          <p:cNvSpPr txBox="1"/>
          <p:nvPr/>
        </p:nvSpPr>
        <p:spPr>
          <a:xfrm>
            <a:off x="880820" y="999642"/>
            <a:ext cx="10430359" cy="461665"/>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accent1"/>
                </a:solidFill>
              </a:rPr>
              <a:t>Fields may vary depending on the radio you are programming.</a:t>
            </a:r>
          </a:p>
        </p:txBody>
      </p:sp>
      <p:pic>
        <p:nvPicPr>
          <p:cNvPr id="9" name="Picture 8">
            <a:extLst>
              <a:ext uri="{FF2B5EF4-FFF2-40B4-BE49-F238E27FC236}">
                <a16:creationId xmlns:a16="http://schemas.microsoft.com/office/drawing/2014/main" id="{CECFB465-E2CD-4E0B-A767-A5602D7991B3}"/>
              </a:ext>
            </a:extLst>
          </p:cNvPr>
          <p:cNvPicPr>
            <a:picLocks noChangeAspect="1"/>
          </p:cNvPicPr>
          <p:nvPr/>
        </p:nvPicPr>
        <p:blipFill>
          <a:blip r:embed="rId2"/>
          <a:stretch>
            <a:fillRect/>
          </a:stretch>
        </p:blipFill>
        <p:spPr>
          <a:xfrm>
            <a:off x="880820" y="1461307"/>
            <a:ext cx="6207545" cy="2406751"/>
          </a:xfrm>
          <a:prstGeom prst="rect">
            <a:avLst/>
          </a:prstGeom>
        </p:spPr>
      </p:pic>
      <p:pic>
        <p:nvPicPr>
          <p:cNvPr id="10" name="Picture 9">
            <a:extLst>
              <a:ext uri="{FF2B5EF4-FFF2-40B4-BE49-F238E27FC236}">
                <a16:creationId xmlns:a16="http://schemas.microsoft.com/office/drawing/2014/main" id="{4D25691B-2680-49ED-A99C-EDCC2F192BE4}"/>
              </a:ext>
            </a:extLst>
          </p:cNvPr>
          <p:cNvPicPr>
            <a:picLocks noChangeAspect="1"/>
          </p:cNvPicPr>
          <p:nvPr/>
        </p:nvPicPr>
        <p:blipFill>
          <a:blip r:embed="rId3"/>
          <a:stretch>
            <a:fillRect/>
          </a:stretch>
        </p:blipFill>
        <p:spPr>
          <a:xfrm>
            <a:off x="880820" y="4193317"/>
            <a:ext cx="6207545" cy="2406752"/>
          </a:xfrm>
          <a:prstGeom prst="rect">
            <a:avLst/>
          </a:prstGeom>
        </p:spPr>
      </p:pic>
    </p:spTree>
    <p:extLst>
      <p:ext uri="{BB962C8B-B14F-4D97-AF65-F5344CB8AC3E}">
        <p14:creationId xmlns:p14="http://schemas.microsoft.com/office/powerpoint/2010/main" val="392032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4B257-35DE-47E5-87C1-BB4198CCD81B}"/>
              </a:ext>
            </a:extLst>
          </p:cNvPr>
          <p:cNvSpPr>
            <a:spLocks noGrp="1"/>
          </p:cNvSpPr>
          <p:nvPr>
            <p:ph type="title"/>
          </p:nvPr>
        </p:nvSpPr>
        <p:spPr>
          <a:xfrm>
            <a:off x="838200" y="365126"/>
            <a:ext cx="10515600" cy="634516"/>
          </a:xfrm>
        </p:spPr>
        <p:txBody>
          <a:bodyPr>
            <a:normAutofit/>
          </a:bodyPr>
          <a:lstStyle/>
          <a:p>
            <a:r>
              <a:rPr lang="en-GB" sz="3600" b="1" dirty="0">
                <a:solidFill>
                  <a:srgbClr val="FF0000"/>
                </a:solidFill>
              </a:rPr>
              <a:t>Editing Your Config. …Continued…</a:t>
            </a:r>
          </a:p>
        </p:txBody>
      </p:sp>
      <p:sp>
        <p:nvSpPr>
          <p:cNvPr id="8" name="TextBox 7">
            <a:extLst>
              <a:ext uri="{FF2B5EF4-FFF2-40B4-BE49-F238E27FC236}">
                <a16:creationId xmlns:a16="http://schemas.microsoft.com/office/drawing/2014/main" id="{670F182D-995B-4698-B0A4-8EDCED6A0191}"/>
              </a:ext>
            </a:extLst>
          </p:cNvPr>
          <p:cNvSpPr txBox="1"/>
          <p:nvPr/>
        </p:nvSpPr>
        <p:spPr>
          <a:xfrm>
            <a:off x="880820" y="999642"/>
            <a:ext cx="10430359" cy="461665"/>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accent1"/>
                </a:solidFill>
              </a:rPr>
              <a:t>To edit a field, just double-click on each field and makes changes as appropriate.</a:t>
            </a:r>
          </a:p>
        </p:txBody>
      </p:sp>
      <p:pic>
        <p:nvPicPr>
          <p:cNvPr id="2" name="Picture 1">
            <a:extLst>
              <a:ext uri="{FF2B5EF4-FFF2-40B4-BE49-F238E27FC236}">
                <a16:creationId xmlns:a16="http://schemas.microsoft.com/office/drawing/2014/main" id="{84F8C366-52F0-4082-8868-A8AD29FCF61A}"/>
              </a:ext>
            </a:extLst>
          </p:cNvPr>
          <p:cNvPicPr>
            <a:picLocks noChangeAspect="1"/>
          </p:cNvPicPr>
          <p:nvPr/>
        </p:nvPicPr>
        <p:blipFill>
          <a:blip r:embed="rId2"/>
          <a:stretch>
            <a:fillRect/>
          </a:stretch>
        </p:blipFill>
        <p:spPr>
          <a:xfrm>
            <a:off x="1191237" y="1461307"/>
            <a:ext cx="9809524" cy="4295238"/>
          </a:xfrm>
          <a:prstGeom prst="rect">
            <a:avLst/>
          </a:prstGeom>
        </p:spPr>
      </p:pic>
      <p:pic>
        <p:nvPicPr>
          <p:cNvPr id="3" name="Picture 2">
            <a:extLst>
              <a:ext uri="{FF2B5EF4-FFF2-40B4-BE49-F238E27FC236}">
                <a16:creationId xmlns:a16="http://schemas.microsoft.com/office/drawing/2014/main" id="{B930ADBF-C01B-4B44-90C5-5D0C1528C998}"/>
              </a:ext>
            </a:extLst>
          </p:cNvPr>
          <p:cNvPicPr>
            <a:picLocks noChangeAspect="1"/>
          </p:cNvPicPr>
          <p:nvPr/>
        </p:nvPicPr>
        <p:blipFill>
          <a:blip r:embed="rId3"/>
          <a:stretch>
            <a:fillRect/>
          </a:stretch>
        </p:blipFill>
        <p:spPr>
          <a:xfrm>
            <a:off x="1191237" y="1461307"/>
            <a:ext cx="9809524" cy="4295238"/>
          </a:xfrm>
          <a:prstGeom prst="rect">
            <a:avLst/>
          </a:prstGeom>
        </p:spPr>
      </p:pic>
      <p:pic>
        <p:nvPicPr>
          <p:cNvPr id="4" name="Picture 3">
            <a:extLst>
              <a:ext uri="{FF2B5EF4-FFF2-40B4-BE49-F238E27FC236}">
                <a16:creationId xmlns:a16="http://schemas.microsoft.com/office/drawing/2014/main" id="{9358FD98-3FBB-425E-8F5A-AF6D82C0307A}"/>
              </a:ext>
            </a:extLst>
          </p:cNvPr>
          <p:cNvPicPr>
            <a:picLocks noChangeAspect="1"/>
          </p:cNvPicPr>
          <p:nvPr/>
        </p:nvPicPr>
        <p:blipFill>
          <a:blip r:embed="rId4"/>
          <a:stretch>
            <a:fillRect/>
          </a:stretch>
        </p:blipFill>
        <p:spPr>
          <a:xfrm>
            <a:off x="1191237" y="1461307"/>
            <a:ext cx="9809524" cy="4295238"/>
          </a:xfrm>
          <a:prstGeom prst="rect">
            <a:avLst/>
          </a:prstGeom>
        </p:spPr>
      </p:pic>
      <p:pic>
        <p:nvPicPr>
          <p:cNvPr id="6" name="Picture 5">
            <a:extLst>
              <a:ext uri="{FF2B5EF4-FFF2-40B4-BE49-F238E27FC236}">
                <a16:creationId xmlns:a16="http://schemas.microsoft.com/office/drawing/2014/main" id="{040A968D-4967-4C6C-8CBE-482BA8589852}"/>
              </a:ext>
            </a:extLst>
          </p:cNvPr>
          <p:cNvPicPr>
            <a:picLocks noChangeAspect="1"/>
          </p:cNvPicPr>
          <p:nvPr/>
        </p:nvPicPr>
        <p:blipFill>
          <a:blip r:embed="rId5"/>
          <a:stretch>
            <a:fillRect/>
          </a:stretch>
        </p:blipFill>
        <p:spPr>
          <a:xfrm>
            <a:off x="1191237" y="1461307"/>
            <a:ext cx="9809524" cy="4295238"/>
          </a:xfrm>
          <a:prstGeom prst="rect">
            <a:avLst/>
          </a:prstGeom>
        </p:spPr>
      </p:pic>
    </p:spTree>
    <p:extLst>
      <p:ext uri="{BB962C8B-B14F-4D97-AF65-F5344CB8AC3E}">
        <p14:creationId xmlns:p14="http://schemas.microsoft.com/office/powerpoint/2010/main" val="198677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ppt_w</p:attrName>
                                        </p:attrNameLst>
                                      </p:cBhvr>
                                      <p:tavLst>
                                        <p:tav tm="0" fmla="#ppt_w*sin(2.5*pi*$)">
                                          <p:val>
                                            <p:fltVal val="0"/>
                                          </p:val>
                                        </p:tav>
                                        <p:tav tm="100000">
                                          <p:val>
                                            <p:fltVal val="1"/>
                                          </p:val>
                                        </p:tav>
                                      </p:tavLst>
                                    </p:anim>
                                    <p:anim calcmode="lin" valueType="num">
                                      <p:cBhvr>
                                        <p:cTn id="2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ppt_w</p:attrName>
                                        </p:attrNameLst>
                                      </p:cBhvr>
                                      <p:tavLst>
                                        <p:tav tm="0" fmla="#ppt_w*sin(2.5*pi*$)">
                                          <p:val>
                                            <p:fltVal val="0"/>
                                          </p:val>
                                        </p:tav>
                                        <p:tav tm="100000">
                                          <p:val>
                                            <p:fltVal val="1"/>
                                          </p:val>
                                        </p:tav>
                                      </p:tavLst>
                                    </p:anim>
                                    <p:anim calcmode="lin" valueType="num">
                                      <p:cBhvr>
                                        <p:cTn id="3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4B257-35DE-47E5-87C1-BB4198CCD81B}"/>
              </a:ext>
            </a:extLst>
          </p:cNvPr>
          <p:cNvSpPr>
            <a:spLocks noGrp="1"/>
          </p:cNvSpPr>
          <p:nvPr>
            <p:ph type="title"/>
          </p:nvPr>
        </p:nvSpPr>
        <p:spPr>
          <a:xfrm>
            <a:off x="838200" y="271608"/>
            <a:ext cx="10515600" cy="634516"/>
          </a:xfrm>
        </p:spPr>
        <p:txBody>
          <a:bodyPr>
            <a:normAutofit/>
          </a:bodyPr>
          <a:lstStyle/>
          <a:p>
            <a:r>
              <a:rPr lang="en-GB" sz="3600" b="1" dirty="0">
                <a:solidFill>
                  <a:srgbClr val="FF0000"/>
                </a:solidFill>
              </a:rPr>
              <a:t>Editing Your Config. …Continued…</a:t>
            </a:r>
          </a:p>
        </p:txBody>
      </p:sp>
      <p:sp>
        <p:nvSpPr>
          <p:cNvPr id="8" name="TextBox 7">
            <a:extLst>
              <a:ext uri="{FF2B5EF4-FFF2-40B4-BE49-F238E27FC236}">
                <a16:creationId xmlns:a16="http://schemas.microsoft.com/office/drawing/2014/main" id="{670F182D-995B-4698-B0A4-8EDCED6A0191}"/>
              </a:ext>
            </a:extLst>
          </p:cNvPr>
          <p:cNvSpPr txBox="1"/>
          <p:nvPr/>
        </p:nvSpPr>
        <p:spPr>
          <a:xfrm>
            <a:off x="838200" y="768230"/>
            <a:ext cx="10430359" cy="6001643"/>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accent1"/>
                </a:solidFill>
              </a:rPr>
              <a:t>What do all the Field Names mean?</a:t>
            </a: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r>
              <a:rPr lang="en-GB" b="1" dirty="0">
                <a:solidFill>
                  <a:srgbClr val="FF0000"/>
                </a:solidFill>
              </a:rPr>
              <a:t>Frequency</a:t>
            </a:r>
            <a:r>
              <a:rPr lang="en-GB" dirty="0">
                <a:solidFill>
                  <a:schemeClr val="accent1"/>
                </a:solidFill>
              </a:rPr>
              <a:t> – This the frequency you want the radio to receive on. This is not the receive or input frequency of the repeater.</a:t>
            </a:r>
          </a:p>
          <a:p>
            <a:pPr marL="342900" indent="-342900">
              <a:buFont typeface="Arial" panose="020B0604020202020204" pitchFamily="34" charset="0"/>
              <a:buChar char="•"/>
            </a:pPr>
            <a:r>
              <a:rPr lang="en-GB" b="1" dirty="0">
                <a:solidFill>
                  <a:srgbClr val="FF0000"/>
                </a:solidFill>
              </a:rPr>
              <a:t>Name</a:t>
            </a:r>
            <a:r>
              <a:rPr lang="en-GB" dirty="0">
                <a:solidFill>
                  <a:schemeClr val="accent1"/>
                </a:solidFill>
              </a:rPr>
              <a:t> – This is how the memory channel will appear on the radio screen.</a:t>
            </a:r>
          </a:p>
          <a:p>
            <a:pPr marL="342900" indent="-342900">
              <a:buFont typeface="Arial" panose="020B0604020202020204" pitchFamily="34" charset="0"/>
              <a:buChar char="•"/>
            </a:pPr>
            <a:r>
              <a:rPr lang="en-GB" b="1" dirty="0">
                <a:solidFill>
                  <a:srgbClr val="FF0000"/>
                </a:solidFill>
              </a:rPr>
              <a:t>Tone Mode</a:t>
            </a:r>
            <a:r>
              <a:rPr lang="en-GB" dirty="0">
                <a:solidFill>
                  <a:srgbClr val="FF0000"/>
                </a:solidFill>
              </a:rPr>
              <a:t> </a:t>
            </a:r>
            <a:r>
              <a:rPr lang="en-GB" dirty="0">
                <a:solidFill>
                  <a:schemeClr val="accent1"/>
                </a:solidFill>
              </a:rPr>
              <a:t>– This is associated with your CTCSS settings. It can either be set to TONE or TSQL (Tone Squelch). For repeater operation it is generally best to set this to TSQL.</a:t>
            </a:r>
          </a:p>
          <a:p>
            <a:pPr marL="342900" indent="-342900">
              <a:buFont typeface="Arial" panose="020B0604020202020204" pitchFamily="34" charset="0"/>
              <a:buChar char="•"/>
            </a:pPr>
            <a:r>
              <a:rPr lang="en-GB" b="1" dirty="0">
                <a:solidFill>
                  <a:srgbClr val="FF0000"/>
                </a:solidFill>
              </a:rPr>
              <a:t>Tone/</a:t>
            </a:r>
            <a:r>
              <a:rPr lang="en-GB" b="1" dirty="0" err="1">
                <a:solidFill>
                  <a:srgbClr val="FF0000"/>
                </a:solidFill>
              </a:rPr>
              <a:t>ToneSql</a:t>
            </a:r>
            <a:r>
              <a:rPr lang="en-GB" dirty="0">
                <a:solidFill>
                  <a:srgbClr val="FF0000"/>
                </a:solidFill>
              </a:rPr>
              <a:t> </a:t>
            </a:r>
            <a:r>
              <a:rPr lang="en-GB" dirty="0">
                <a:solidFill>
                  <a:schemeClr val="accent1"/>
                </a:solidFill>
              </a:rPr>
              <a:t>– Use this to set your repeater CTCSS Tone frequency.</a:t>
            </a:r>
          </a:p>
          <a:p>
            <a:pPr marL="342900" indent="-342900">
              <a:buFont typeface="Arial" panose="020B0604020202020204" pitchFamily="34" charset="0"/>
              <a:buChar char="•"/>
            </a:pPr>
            <a:r>
              <a:rPr lang="en-GB" b="1" dirty="0">
                <a:solidFill>
                  <a:srgbClr val="FF0000"/>
                </a:solidFill>
              </a:rPr>
              <a:t>Duplex</a:t>
            </a:r>
            <a:r>
              <a:rPr lang="en-GB" dirty="0">
                <a:solidFill>
                  <a:schemeClr val="accent1"/>
                </a:solidFill>
              </a:rPr>
              <a:t> – This is your repeater shift it will be either + or – depending on the repeater shift.</a:t>
            </a:r>
          </a:p>
          <a:p>
            <a:pPr marL="342900" indent="-342900">
              <a:buFont typeface="Arial" panose="020B0604020202020204" pitchFamily="34" charset="0"/>
              <a:buChar char="•"/>
            </a:pPr>
            <a:r>
              <a:rPr lang="en-GB" b="1" dirty="0">
                <a:solidFill>
                  <a:srgbClr val="FF0000"/>
                </a:solidFill>
              </a:rPr>
              <a:t>Offset</a:t>
            </a:r>
            <a:r>
              <a:rPr lang="en-GB" dirty="0">
                <a:solidFill>
                  <a:schemeClr val="accent1"/>
                </a:solidFill>
              </a:rPr>
              <a:t> – For repeater operation, this is the amount of frequency offset between the receive and transmit frequencies. It is used in combination with the </a:t>
            </a:r>
            <a:r>
              <a:rPr lang="en-GB" b="1" dirty="0">
                <a:solidFill>
                  <a:srgbClr val="FF0000"/>
                </a:solidFill>
              </a:rPr>
              <a:t>Duplex</a:t>
            </a:r>
            <a:r>
              <a:rPr lang="en-GB" dirty="0">
                <a:solidFill>
                  <a:schemeClr val="accent1"/>
                </a:solidFill>
              </a:rPr>
              <a:t> setting.</a:t>
            </a:r>
          </a:p>
          <a:p>
            <a:pPr marL="342900" indent="-342900">
              <a:buFont typeface="Arial" panose="020B0604020202020204" pitchFamily="34" charset="0"/>
              <a:buChar char="•"/>
            </a:pPr>
            <a:r>
              <a:rPr lang="en-GB" b="1" dirty="0">
                <a:solidFill>
                  <a:srgbClr val="FF0000"/>
                </a:solidFill>
              </a:rPr>
              <a:t>Mode</a:t>
            </a:r>
            <a:r>
              <a:rPr lang="en-GB" b="1" dirty="0">
                <a:solidFill>
                  <a:schemeClr val="accent1"/>
                </a:solidFill>
              </a:rPr>
              <a:t> </a:t>
            </a:r>
            <a:r>
              <a:rPr lang="en-GB" dirty="0">
                <a:solidFill>
                  <a:schemeClr val="accent1"/>
                </a:solidFill>
              </a:rPr>
              <a:t>– For FM, this will be either FM (Wide FM) or NFM (Narrow FM). For repeater operation it is best to set this to NFM.</a:t>
            </a:r>
          </a:p>
          <a:p>
            <a:pPr marL="342900" indent="-342900">
              <a:buFont typeface="Arial" panose="020B0604020202020204" pitchFamily="34" charset="0"/>
              <a:buChar char="•"/>
            </a:pPr>
            <a:r>
              <a:rPr lang="en-GB" b="1" dirty="0">
                <a:solidFill>
                  <a:srgbClr val="FF0000"/>
                </a:solidFill>
              </a:rPr>
              <a:t>Power</a:t>
            </a:r>
            <a:r>
              <a:rPr lang="en-GB" b="1" dirty="0">
                <a:solidFill>
                  <a:schemeClr val="accent1"/>
                </a:solidFill>
              </a:rPr>
              <a:t> </a:t>
            </a:r>
            <a:r>
              <a:rPr lang="en-GB" dirty="0">
                <a:solidFill>
                  <a:schemeClr val="accent1"/>
                </a:solidFill>
              </a:rPr>
              <a:t>– This will set the transmit output power of you radio, if that option is available on your radio.</a:t>
            </a:r>
            <a:endParaRPr lang="en-GB" b="1" dirty="0">
              <a:solidFill>
                <a:schemeClr val="accent1"/>
              </a:solidFill>
            </a:endParaRPr>
          </a:p>
        </p:txBody>
      </p:sp>
      <p:pic>
        <p:nvPicPr>
          <p:cNvPr id="7" name="Picture 6">
            <a:extLst>
              <a:ext uri="{FF2B5EF4-FFF2-40B4-BE49-F238E27FC236}">
                <a16:creationId xmlns:a16="http://schemas.microsoft.com/office/drawing/2014/main" id="{AA248034-9FA5-4355-B287-07CBC9F733DF}"/>
              </a:ext>
            </a:extLst>
          </p:cNvPr>
          <p:cNvPicPr>
            <a:picLocks noChangeAspect="1"/>
          </p:cNvPicPr>
          <p:nvPr/>
        </p:nvPicPr>
        <p:blipFill>
          <a:blip r:embed="rId2"/>
          <a:stretch>
            <a:fillRect/>
          </a:stretch>
        </p:blipFill>
        <p:spPr>
          <a:xfrm>
            <a:off x="1267665" y="1191144"/>
            <a:ext cx="9571428" cy="1942857"/>
          </a:xfrm>
          <a:prstGeom prst="rect">
            <a:avLst/>
          </a:prstGeom>
        </p:spPr>
      </p:pic>
    </p:spTree>
    <p:extLst>
      <p:ext uri="{BB962C8B-B14F-4D97-AF65-F5344CB8AC3E}">
        <p14:creationId xmlns:p14="http://schemas.microsoft.com/office/powerpoint/2010/main" val="29861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anim calcmode="lin" valueType="num">
                                      <p:cBhvr additive="base">
                                        <p:cTn id="1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anim calcmode="lin" valueType="num">
                                      <p:cBhvr additive="base">
                                        <p:cTn id="2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anim calcmode="lin" valueType="num">
                                      <p:cBhvr additive="base">
                                        <p:cTn id="29"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anim calcmode="lin" valueType="num">
                                      <p:cBhvr additive="base">
                                        <p:cTn id="35"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11" end="11"/>
                                            </p:txEl>
                                          </p:spTgt>
                                        </p:tgtEl>
                                        <p:attrNameLst>
                                          <p:attrName>style.visibility</p:attrName>
                                        </p:attrNameLst>
                                      </p:cBhvr>
                                      <p:to>
                                        <p:strVal val="visible"/>
                                      </p:to>
                                    </p:set>
                                    <p:anim calcmode="lin" valueType="num">
                                      <p:cBhvr additive="base">
                                        <p:cTn id="41"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anim calcmode="lin" valueType="num">
                                      <p:cBhvr additive="base">
                                        <p:cTn id="47"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xEl>
                                              <p:pRg st="13" end="13"/>
                                            </p:txEl>
                                          </p:spTgt>
                                        </p:tgtEl>
                                        <p:attrNameLst>
                                          <p:attrName>style.visibility</p:attrName>
                                        </p:attrNameLst>
                                      </p:cBhvr>
                                      <p:to>
                                        <p:strVal val="visible"/>
                                      </p:to>
                                    </p:set>
                                    <p:anim calcmode="lin" valueType="num">
                                      <p:cBhvr additive="base">
                                        <p:cTn id="53"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
                                            <p:txEl>
                                              <p:pRg st="14" end="14"/>
                                            </p:txEl>
                                          </p:spTgt>
                                        </p:tgtEl>
                                        <p:attrNameLst>
                                          <p:attrName>style.visibility</p:attrName>
                                        </p:attrNameLst>
                                      </p:cBhvr>
                                      <p:to>
                                        <p:strVal val="visible"/>
                                      </p:to>
                                    </p:set>
                                    <p:anim calcmode="lin" valueType="num">
                                      <p:cBhvr additive="base">
                                        <p:cTn id="59"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4B257-35DE-47E5-87C1-BB4198CCD81B}"/>
              </a:ext>
            </a:extLst>
          </p:cNvPr>
          <p:cNvSpPr>
            <a:spLocks noGrp="1"/>
          </p:cNvSpPr>
          <p:nvPr>
            <p:ph type="title"/>
          </p:nvPr>
        </p:nvSpPr>
        <p:spPr>
          <a:xfrm>
            <a:off x="838200" y="365126"/>
            <a:ext cx="10515600" cy="634516"/>
          </a:xfrm>
        </p:spPr>
        <p:txBody>
          <a:bodyPr>
            <a:normAutofit/>
          </a:bodyPr>
          <a:lstStyle/>
          <a:p>
            <a:r>
              <a:rPr lang="en-GB" sz="3600" b="1" dirty="0">
                <a:solidFill>
                  <a:srgbClr val="FF0000"/>
                </a:solidFill>
              </a:rPr>
              <a:t>Quick Reminder About Repeater Operation</a:t>
            </a:r>
          </a:p>
        </p:txBody>
      </p:sp>
      <p:sp>
        <p:nvSpPr>
          <p:cNvPr id="8" name="TextBox 7">
            <a:extLst>
              <a:ext uri="{FF2B5EF4-FFF2-40B4-BE49-F238E27FC236}">
                <a16:creationId xmlns:a16="http://schemas.microsoft.com/office/drawing/2014/main" id="{670F182D-995B-4698-B0A4-8EDCED6A0191}"/>
              </a:ext>
            </a:extLst>
          </p:cNvPr>
          <p:cNvSpPr txBox="1"/>
          <p:nvPr/>
        </p:nvSpPr>
        <p:spPr>
          <a:xfrm>
            <a:off x="880820" y="999642"/>
            <a:ext cx="10430359" cy="5632311"/>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accent1"/>
                </a:solidFill>
              </a:rPr>
              <a:t>Don’t get confused with the Repeater Book App or the UK Repeater Website.</a:t>
            </a: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endParaRPr lang="en-GB" sz="2400" dirty="0">
              <a:solidFill>
                <a:schemeClr val="accent1"/>
              </a:solidFill>
            </a:endParaRPr>
          </a:p>
          <a:p>
            <a:pPr marL="342900" indent="-342900">
              <a:buFont typeface="Arial" panose="020B0604020202020204" pitchFamily="34" charset="0"/>
              <a:buChar char="•"/>
            </a:pPr>
            <a:r>
              <a:rPr lang="en-GB" sz="2400" dirty="0">
                <a:solidFill>
                  <a:schemeClr val="accent1"/>
                </a:solidFill>
              </a:rPr>
              <a:t>The representation of information can be a bit confusing at first. Repeater Book displays the information from </a:t>
            </a:r>
            <a:r>
              <a:rPr lang="en-GB" sz="2400" b="1" dirty="0">
                <a:solidFill>
                  <a:schemeClr val="accent1"/>
                </a:solidFill>
              </a:rPr>
              <a:t>YOUR</a:t>
            </a:r>
            <a:r>
              <a:rPr lang="en-GB" sz="2400" dirty="0">
                <a:solidFill>
                  <a:schemeClr val="accent1"/>
                </a:solidFill>
              </a:rPr>
              <a:t> radio’s perspective and the UK Repeater Website displays the information from the </a:t>
            </a:r>
            <a:r>
              <a:rPr lang="en-GB" sz="2400" b="1" dirty="0">
                <a:solidFill>
                  <a:schemeClr val="accent1"/>
                </a:solidFill>
              </a:rPr>
              <a:t>REPEATERS</a:t>
            </a:r>
            <a:r>
              <a:rPr lang="en-GB" sz="2400" dirty="0">
                <a:solidFill>
                  <a:schemeClr val="accent1"/>
                </a:solidFill>
              </a:rPr>
              <a:t> perspective.</a:t>
            </a:r>
          </a:p>
        </p:txBody>
      </p:sp>
      <p:pic>
        <p:nvPicPr>
          <p:cNvPr id="9" name="Picture 8">
            <a:extLst>
              <a:ext uri="{FF2B5EF4-FFF2-40B4-BE49-F238E27FC236}">
                <a16:creationId xmlns:a16="http://schemas.microsoft.com/office/drawing/2014/main" id="{71411DC1-8184-45E5-904B-625C49FCCBBD}"/>
              </a:ext>
            </a:extLst>
          </p:cNvPr>
          <p:cNvPicPr>
            <a:picLocks noChangeAspect="1"/>
          </p:cNvPicPr>
          <p:nvPr/>
        </p:nvPicPr>
        <p:blipFill>
          <a:blip r:embed="rId2"/>
          <a:stretch>
            <a:fillRect/>
          </a:stretch>
        </p:blipFill>
        <p:spPr>
          <a:xfrm>
            <a:off x="880820" y="1657725"/>
            <a:ext cx="2933113" cy="3548120"/>
          </a:xfrm>
          <a:prstGeom prst="rect">
            <a:avLst/>
          </a:prstGeom>
        </p:spPr>
      </p:pic>
      <p:pic>
        <p:nvPicPr>
          <p:cNvPr id="11" name="Picture 10">
            <a:extLst>
              <a:ext uri="{FF2B5EF4-FFF2-40B4-BE49-F238E27FC236}">
                <a16:creationId xmlns:a16="http://schemas.microsoft.com/office/drawing/2014/main" id="{985DCE3F-C54E-4E47-9332-E427625C43DD}"/>
              </a:ext>
            </a:extLst>
          </p:cNvPr>
          <p:cNvPicPr>
            <a:picLocks noChangeAspect="1"/>
          </p:cNvPicPr>
          <p:nvPr/>
        </p:nvPicPr>
        <p:blipFill>
          <a:blip r:embed="rId3"/>
          <a:stretch>
            <a:fillRect/>
          </a:stretch>
        </p:blipFill>
        <p:spPr>
          <a:xfrm>
            <a:off x="3892048" y="1657724"/>
            <a:ext cx="7749497" cy="3049358"/>
          </a:xfrm>
          <a:prstGeom prst="rect">
            <a:avLst/>
          </a:prstGeom>
        </p:spPr>
      </p:pic>
    </p:spTree>
    <p:extLst>
      <p:ext uri="{BB962C8B-B14F-4D97-AF65-F5344CB8AC3E}">
        <p14:creationId xmlns:p14="http://schemas.microsoft.com/office/powerpoint/2010/main" val="369435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12" end="12"/>
                                            </p:txEl>
                                          </p:spTgt>
                                        </p:tgtEl>
                                        <p:attrNameLst>
                                          <p:attrName>style.visibility</p:attrName>
                                        </p:attrNameLst>
                                      </p:cBhvr>
                                      <p:to>
                                        <p:strVal val="visible"/>
                                      </p:to>
                                    </p:set>
                                    <p:anim calcmode="lin" valueType="num">
                                      <p:cBhvr additive="base">
                                        <p:cTn id="21"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4B257-35DE-47E5-87C1-BB4198CCD81B}"/>
              </a:ext>
            </a:extLst>
          </p:cNvPr>
          <p:cNvSpPr>
            <a:spLocks noGrp="1"/>
          </p:cNvSpPr>
          <p:nvPr>
            <p:ph type="title"/>
          </p:nvPr>
        </p:nvSpPr>
        <p:spPr>
          <a:xfrm>
            <a:off x="838200" y="365126"/>
            <a:ext cx="10515600" cy="634516"/>
          </a:xfrm>
        </p:spPr>
        <p:txBody>
          <a:bodyPr>
            <a:normAutofit/>
          </a:bodyPr>
          <a:lstStyle/>
          <a:p>
            <a:r>
              <a:rPr lang="en-GB" sz="3600" b="1" dirty="0">
                <a:solidFill>
                  <a:srgbClr val="FF0000"/>
                </a:solidFill>
              </a:rPr>
              <a:t>Saving The New Config. And Uploading To Radio</a:t>
            </a:r>
          </a:p>
        </p:txBody>
      </p:sp>
      <p:sp>
        <p:nvSpPr>
          <p:cNvPr id="8" name="TextBox 7">
            <a:extLst>
              <a:ext uri="{FF2B5EF4-FFF2-40B4-BE49-F238E27FC236}">
                <a16:creationId xmlns:a16="http://schemas.microsoft.com/office/drawing/2014/main" id="{670F182D-995B-4698-B0A4-8EDCED6A0191}"/>
              </a:ext>
            </a:extLst>
          </p:cNvPr>
          <p:cNvSpPr txBox="1"/>
          <p:nvPr/>
        </p:nvSpPr>
        <p:spPr>
          <a:xfrm>
            <a:off x="880820" y="999642"/>
            <a:ext cx="10430359"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accent1"/>
                </a:solidFill>
              </a:rPr>
              <a:t>Once you have finished editing your configuration, you can then save a copy and upload it back to your radio.</a:t>
            </a:r>
          </a:p>
        </p:txBody>
      </p:sp>
      <p:pic>
        <p:nvPicPr>
          <p:cNvPr id="7" name="Picture 6">
            <a:extLst>
              <a:ext uri="{FF2B5EF4-FFF2-40B4-BE49-F238E27FC236}">
                <a16:creationId xmlns:a16="http://schemas.microsoft.com/office/drawing/2014/main" id="{58279312-E318-422E-A673-108BF883CE33}"/>
              </a:ext>
            </a:extLst>
          </p:cNvPr>
          <p:cNvPicPr>
            <a:picLocks noChangeAspect="1"/>
          </p:cNvPicPr>
          <p:nvPr/>
        </p:nvPicPr>
        <p:blipFill>
          <a:blip r:embed="rId2"/>
          <a:stretch>
            <a:fillRect/>
          </a:stretch>
        </p:blipFill>
        <p:spPr>
          <a:xfrm>
            <a:off x="1240577" y="1830639"/>
            <a:ext cx="9523809" cy="4457143"/>
          </a:xfrm>
          <a:prstGeom prst="rect">
            <a:avLst/>
          </a:prstGeom>
        </p:spPr>
      </p:pic>
      <p:pic>
        <p:nvPicPr>
          <p:cNvPr id="9" name="Picture 8">
            <a:extLst>
              <a:ext uri="{FF2B5EF4-FFF2-40B4-BE49-F238E27FC236}">
                <a16:creationId xmlns:a16="http://schemas.microsoft.com/office/drawing/2014/main" id="{20E17A54-5C3C-4E9F-9546-D961B54D52F8}"/>
              </a:ext>
            </a:extLst>
          </p:cNvPr>
          <p:cNvPicPr>
            <a:picLocks noChangeAspect="1"/>
          </p:cNvPicPr>
          <p:nvPr/>
        </p:nvPicPr>
        <p:blipFill>
          <a:blip r:embed="rId3"/>
          <a:stretch>
            <a:fillRect/>
          </a:stretch>
        </p:blipFill>
        <p:spPr>
          <a:xfrm>
            <a:off x="1240577" y="1830639"/>
            <a:ext cx="9523809" cy="4457143"/>
          </a:xfrm>
          <a:prstGeom prst="rect">
            <a:avLst/>
          </a:prstGeom>
        </p:spPr>
      </p:pic>
      <p:pic>
        <p:nvPicPr>
          <p:cNvPr id="10" name="Picture 9">
            <a:extLst>
              <a:ext uri="{FF2B5EF4-FFF2-40B4-BE49-F238E27FC236}">
                <a16:creationId xmlns:a16="http://schemas.microsoft.com/office/drawing/2014/main" id="{612B53E9-9662-43D0-A6EE-9658A18679A0}"/>
              </a:ext>
            </a:extLst>
          </p:cNvPr>
          <p:cNvPicPr>
            <a:picLocks noChangeAspect="1"/>
          </p:cNvPicPr>
          <p:nvPr/>
        </p:nvPicPr>
        <p:blipFill>
          <a:blip r:embed="rId4"/>
          <a:stretch>
            <a:fillRect/>
          </a:stretch>
        </p:blipFill>
        <p:spPr>
          <a:xfrm>
            <a:off x="1240576" y="1830638"/>
            <a:ext cx="9523809" cy="4457143"/>
          </a:xfrm>
          <a:prstGeom prst="rect">
            <a:avLst/>
          </a:prstGeom>
        </p:spPr>
      </p:pic>
      <p:pic>
        <p:nvPicPr>
          <p:cNvPr id="11" name="Picture 10">
            <a:extLst>
              <a:ext uri="{FF2B5EF4-FFF2-40B4-BE49-F238E27FC236}">
                <a16:creationId xmlns:a16="http://schemas.microsoft.com/office/drawing/2014/main" id="{7F51A8BE-8111-4EC2-AB02-3B05E937CA52}"/>
              </a:ext>
            </a:extLst>
          </p:cNvPr>
          <p:cNvPicPr>
            <a:picLocks noChangeAspect="1"/>
          </p:cNvPicPr>
          <p:nvPr/>
        </p:nvPicPr>
        <p:blipFill>
          <a:blip r:embed="rId5"/>
          <a:stretch>
            <a:fillRect/>
          </a:stretch>
        </p:blipFill>
        <p:spPr>
          <a:xfrm>
            <a:off x="1240575" y="1830637"/>
            <a:ext cx="9523809" cy="4457143"/>
          </a:xfrm>
          <a:prstGeom prst="rect">
            <a:avLst/>
          </a:prstGeom>
        </p:spPr>
      </p:pic>
      <p:pic>
        <p:nvPicPr>
          <p:cNvPr id="12" name="Picture 11">
            <a:extLst>
              <a:ext uri="{FF2B5EF4-FFF2-40B4-BE49-F238E27FC236}">
                <a16:creationId xmlns:a16="http://schemas.microsoft.com/office/drawing/2014/main" id="{70AFF201-EF67-401D-8BCE-016CEC523E9A}"/>
              </a:ext>
            </a:extLst>
          </p:cNvPr>
          <p:cNvPicPr>
            <a:picLocks noChangeAspect="1"/>
          </p:cNvPicPr>
          <p:nvPr/>
        </p:nvPicPr>
        <p:blipFill>
          <a:blip r:embed="rId6"/>
          <a:stretch>
            <a:fillRect/>
          </a:stretch>
        </p:blipFill>
        <p:spPr>
          <a:xfrm>
            <a:off x="1240573" y="1830635"/>
            <a:ext cx="9523809" cy="4457143"/>
          </a:xfrm>
          <a:prstGeom prst="rect">
            <a:avLst/>
          </a:prstGeom>
        </p:spPr>
      </p:pic>
      <p:pic>
        <p:nvPicPr>
          <p:cNvPr id="14" name="Picture 13">
            <a:extLst>
              <a:ext uri="{FF2B5EF4-FFF2-40B4-BE49-F238E27FC236}">
                <a16:creationId xmlns:a16="http://schemas.microsoft.com/office/drawing/2014/main" id="{DB8ECA34-497F-4D23-BA42-99D727C11335}"/>
              </a:ext>
            </a:extLst>
          </p:cNvPr>
          <p:cNvPicPr>
            <a:picLocks noChangeAspect="1"/>
          </p:cNvPicPr>
          <p:nvPr/>
        </p:nvPicPr>
        <p:blipFill>
          <a:blip r:embed="rId7"/>
          <a:stretch>
            <a:fillRect/>
          </a:stretch>
        </p:blipFill>
        <p:spPr>
          <a:xfrm>
            <a:off x="1240572" y="1830631"/>
            <a:ext cx="9523809" cy="4457143"/>
          </a:xfrm>
          <a:prstGeom prst="rect">
            <a:avLst/>
          </a:prstGeom>
        </p:spPr>
      </p:pic>
      <p:pic>
        <p:nvPicPr>
          <p:cNvPr id="15" name="Picture 14">
            <a:extLst>
              <a:ext uri="{FF2B5EF4-FFF2-40B4-BE49-F238E27FC236}">
                <a16:creationId xmlns:a16="http://schemas.microsoft.com/office/drawing/2014/main" id="{464144CD-28CB-4C61-B544-FC9A10509CB6}"/>
              </a:ext>
            </a:extLst>
          </p:cNvPr>
          <p:cNvPicPr>
            <a:picLocks noChangeAspect="1"/>
          </p:cNvPicPr>
          <p:nvPr/>
        </p:nvPicPr>
        <p:blipFill>
          <a:blip r:embed="rId8"/>
          <a:stretch>
            <a:fillRect/>
          </a:stretch>
        </p:blipFill>
        <p:spPr>
          <a:xfrm>
            <a:off x="1240572" y="1830623"/>
            <a:ext cx="9523809" cy="4457143"/>
          </a:xfrm>
          <a:prstGeom prst="rect">
            <a:avLst/>
          </a:prstGeom>
        </p:spPr>
      </p:pic>
      <p:pic>
        <p:nvPicPr>
          <p:cNvPr id="16" name="Picture 15">
            <a:extLst>
              <a:ext uri="{FF2B5EF4-FFF2-40B4-BE49-F238E27FC236}">
                <a16:creationId xmlns:a16="http://schemas.microsoft.com/office/drawing/2014/main" id="{A56861BB-9EB5-4A8F-8C00-11026A268E01}"/>
              </a:ext>
            </a:extLst>
          </p:cNvPr>
          <p:cNvPicPr>
            <a:picLocks noChangeAspect="1"/>
          </p:cNvPicPr>
          <p:nvPr/>
        </p:nvPicPr>
        <p:blipFill>
          <a:blip r:embed="rId9"/>
          <a:stretch>
            <a:fillRect/>
          </a:stretch>
        </p:blipFill>
        <p:spPr>
          <a:xfrm>
            <a:off x="1240567" y="1830622"/>
            <a:ext cx="9523809" cy="4457143"/>
          </a:xfrm>
          <a:prstGeom prst="rect">
            <a:avLst/>
          </a:prstGeom>
        </p:spPr>
      </p:pic>
    </p:spTree>
    <p:extLst>
      <p:ext uri="{BB962C8B-B14F-4D97-AF65-F5344CB8AC3E}">
        <p14:creationId xmlns:p14="http://schemas.microsoft.com/office/powerpoint/2010/main" val="292801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ppt_w</p:attrName>
                                        </p:attrNameLst>
                                      </p:cBhvr>
                                      <p:tavLst>
                                        <p:tav tm="0" fmla="#ppt_w*sin(2.5*pi*$)">
                                          <p:val>
                                            <p:fltVal val="0"/>
                                          </p:val>
                                        </p:tav>
                                        <p:tav tm="100000">
                                          <p:val>
                                            <p:fltVal val="1"/>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anim calcmode="lin" valueType="num">
                                      <p:cBhvr>
                                        <p:cTn id="40" dur="2000" fill="hold"/>
                                        <p:tgtEl>
                                          <p:spTgt spid="12"/>
                                        </p:tgtEl>
                                        <p:attrNameLst>
                                          <p:attrName>ppt_w</p:attrName>
                                        </p:attrNameLst>
                                      </p:cBhvr>
                                      <p:tavLst>
                                        <p:tav tm="0" fmla="#ppt_w*sin(2.5*pi*$)">
                                          <p:val>
                                            <p:fltVal val="0"/>
                                          </p:val>
                                        </p:tav>
                                        <p:tav tm="100000">
                                          <p:val>
                                            <p:fltVal val="1"/>
                                          </p:val>
                                        </p:tav>
                                      </p:tavLst>
                                    </p:anim>
                                    <p:anim calcmode="lin" valueType="num">
                                      <p:cBhvr>
                                        <p:cTn id="4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2000"/>
                                        <p:tgtEl>
                                          <p:spTgt spid="14"/>
                                        </p:tgtEl>
                                      </p:cBhvr>
                                    </p:animEffect>
                                    <p:anim calcmode="lin" valueType="num">
                                      <p:cBhvr>
                                        <p:cTn id="47" dur="2000" fill="hold"/>
                                        <p:tgtEl>
                                          <p:spTgt spid="14"/>
                                        </p:tgtEl>
                                        <p:attrNameLst>
                                          <p:attrName>ppt_w</p:attrName>
                                        </p:attrNameLst>
                                      </p:cBhvr>
                                      <p:tavLst>
                                        <p:tav tm="0" fmla="#ppt_w*sin(2.5*pi*$)">
                                          <p:val>
                                            <p:fltVal val="0"/>
                                          </p:val>
                                        </p:tav>
                                        <p:tav tm="100000">
                                          <p:val>
                                            <p:fltVal val="1"/>
                                          </p:val>
                                        </p:tav>
                                      </p:tavLst>
                                    </p:anim>
                                    <p:anim calcmode="lin" valueType="num">
                                      <p:cBhvr>
                                        <p:cTn id="48"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000"/>
                                        <p:tgtEl>
                                          <p:spTgt spid="15"/>
                                        </p:tgtEl>
                                      </p:cBhvr>
                                    </p:animEffect>
                                    <p:anim calcmode="lin" valueType="num">
                                      <p:cBhvr>
                                        <p:cTn id="54" dur="2000" fill="hold"/>
                                        <p:tgtEl>
                                          <p:spTgt spid="15"/>
                                        </p:tgtEl>
                                        <p:attrNameLst>
                                          <p:attrName>ppt_w</p:attrName>
                                        </p:attrNameLst>
                                      </p:cBhvr>
                                      <p:tavLst>
                                        <p:tav tm="0" fmla="#ppt_w*sin(2.5*pi*$)">
                                          <p:val>
                                            <p:fltVal val="0"/>
                                          </p:val>
                                        </p:tav>
                                        <p:tav tm="100000">
                                          <p:val>
                                            <p:fltVal val="1"/>
                                          </p:val>
                                        </p:tav>
                                      </p:tavLst>
                                    </p:anim>
                                    <p:anim calcmode="lin" valueType="num">
                                      <p:cBhvr>
                                        <p:cTn id="55"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2000"/>
                                        <p:tgtEl>
                                          <p:spTgt spid="16"/>
                                        </p:tgtEl>
                                      </p:cBhvr>
                                    </p:animEffect>
                                    <p:anim calcmode="lin" valueType="num">
                                      <p:cBhvr>
                                        <p:cTn id="61" dur="2000" fill="hold"/>
                                        <p:tgtEl>
                                          <p:spTgt spid="16"/>
                                        </p:tgtEl>
                                        <p:attrNameLst>
                                          <p:attrName>ppt_w</p:attrName>
                                        </p:attrNameLst>
                                      </p:cBhvr>
                                      <p:tavLst>
                                        <p:tav tm="0" fmla="#ppt_w*sin(2.5*pi*$)">
                                          <p:val>
                                            <p:fltVal val="0"/>
                                          </p:val>
                                        </p:tav>
                                        <p:tav tm="100000">
                                          <p:val>
                                            <p:fltVal val="1"/>
                                          </p:val>
                                        </p:tav>
                                      </p:tavLst>
                                    </p:anim>
                                    <p:anim calcmode="lin" valueType="num">
                                      <p:cBhvr>
                                        <p:cTn id="62"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25F7-41E7-4BA4-A7F9-4357A9040040}"/>
              </a:ext>
            </a:extLst>
          </p:cNvPr>
          <p:cNvSpPr>
            <a:spLocks noGrp="1"/>
          </p:cNvSpPr>
          <p:nvPr>
            <p:ph type="title"/>
          </p:nvPr>
        </p:nvSpPr>
        <p:spPr/>
        <p:txBody>
          <a:bodyPr>
            <a:normAutofit/>
          </a:bodyPr>
          <a:lstStyle/>
          <a:p>
            <a:r>
              <a:rPr lang="en-GB" sz="3600" b="1" dirty="0">
                <a:solidFill>
                  <a:srgbClr val="FF0000"/>
                </a:solidFill>
              </a:rPr>
              <a:t>What will this talk cover?</a:t>
            </a:r>
          </a:p>
        </p:txBody>
      </p:sp>
      <p:sp>
        <p:nvSpPr>
          <p:cNvPr id="3" name="Content Placeholder 2">
            <a:extLst>
              <a:ext uri="{FF2B5EF4-FFF2-40B4-BE49-F238E27FC236}">
                <a16:creationId xmlns:a16="http://schemas.microsoft.com/office/drawing/2014/main" id="{A38C6F13-2C6C-493D-9070-D5C749226D69}"/>
              </a:ext>
            </a:extLst>
          </p:cNvPr>
          <p:cNvSpPr>
            <a:spLocks noGrp="1"/>
          </p:cNvSpPr>
          <p:nvPr>
            <p:ph idx="1"/>
          </p:nvPr>
        </p:nvSpPr>
        <p:spPr/>
        <p:txBody>
          <a:bodyPr>
            <a:normAutofit/>
          </a:bodyPr>
          <a:lstStyle/>
          <a:p>
            <a:pPr>
              <a:lnSpc>
                <a:spcPct val="100000"/>
              </a:lnSpc>
            </a:pPr>
            <a:r>
              <a:rPr lang="en-GB" sz="2400" dirty="0">
                <a:solidFill>
                  <a:schemeClr val="accent1"/>
                </a:solidFill>
              </a:rPr>
              <a:t>What is CHIRP, why do I need it and where do I find it?</a:t>
            </a:r>
          </a:p>
          <a:p>
            <a:pPr>
              <a:lnSpc>
                <a:spcPct val="100000"/>
              </a:lnSpc>
            </a:pPr>
            <a:r>
              <a:rPr lang="en-GB" sz="2400" dirty="0">
                <a:solidFill>
                  <a:schemeClr val="accent1"/>
                </a:solidFill>
              </a:rPr>
              <a:t>What hardware do I need to use CHIRP?</a:t>
            </a:r>
          </a:p>
          <a:p>
            <a:pPr>
              <a:lnSpc>
                <a:spcPct val="100000"/>
              </a:lnSpc>
            </a:pPr>
            <a:r>
              <a:rPr lang="en-GB" sz="2400" dirty="0">
                <a:solidFill>
                  <a:schemeClr val="accent1"/>
                </a:solidFill>
              </a:rPr>
              <a:t>Understanding Serial Ports, Software Drives and Dodgy Chinese Chips.</a:t>
            </a:r>
          </a:p>
          <a:p>
            <a:pPr>
              <a:lnSpc>
                <a:spcPct val="100000"/>
              </a:lnSpc>
            </a:pPr>
            <a:r>
              <a:rPr lang="en-GB" sz="2400" dirty="0">
                <a:solidFill>
                  <a:schemeClr val="accent1"/>
                </a:solidFill>
              </a:rPr>
              <a:t>Getting it all connected and communicating with your radio.</a:t>
            </a:r>
          </a:p>
          <a:p>
            <a:pPr>
              <a:lnSpc>
                <a:spcPct val="100000"/>
              </a:lnSpc>
            </a:pPr>
            <a:r>
              <a:rPr lang="en-GB" sz="2400" dirty="0">
                <a:solidFill>
                  <a:schemeClr val="accent1"/>
                </a:solidFill>
              </a:rPr>
              <a:t>The Basics, Reading, Saving, Editing and Rewriting radio configs.</a:t>
            </a:r>
          </a:p>
          <a:p>
            <a:pPr>
              <a:lnSpc>
                <a:spcPct val="100000"/>
              </a:lnSpc>
            </a:pPr>
            <a:r>
              <a:rPr lang="en-GB" sz="2400" dirty="0">
                <a:solidFill>
                  <a:schemeClr val="accent1"/>
                </a:solidFill>
              </a:rPr>
              <a:t>Quick refresh on repeater operation; Frequencies, Shifts, CTCSS.</a:t>
            </a:r>
          </a:p>
          <a:p>
            <a:pPr>
              <a:lnSpc>
                <a:spcPct val="100000"/>
              </a:lnSpc>
            </a:pPr>
            <a:r>
              <a:rPr lang="en-GB" sz="2400" dirty="0">
                <a:solidFill>
                  <a:schemeClr val="accent1"/>
                </a:solidFill>
              </a:rPr>
              <a:t>Putting it all together. DEMO.</a:t>
            </a:r>
          </a:p>
          <a:p>
            <a:pPr>
              <a:lnSpc>
                <a:spcPct val="100000"/>
              </a:lnSpc>
            </a:pPr>
            <a:endParaRPr lang="en-GB" dirty="0">
              <a:solidFill>
                <a:schemeClr val="accent1"/>
              </a:solidFill>
            </a:endParaRPr>
          </a:p>
        </p:txBody>
      </p:sp>
    </p:spTree>
    <p:extLst>
      <p:ext uri="{BB962C8B-B14F-4D97-AF65-F5344CB8AC3E}">
        <p14:creationId xmlns:p14="http://schemas.microsoft.com/office/powerpoint/2010/main" val="39004162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4B257-35DE-47E5-87C1-BB4198CCD81B}"/>
              </a:ext>
            </a:extLst>
          </p:cNvPr>
          <p:cNvSpPr>
            <a:spLocks noGrp="1"/>
          </p:cNvSpPr>
          <p:nvPr>
            <p:ph type="title"/>
          </p:nvPr>
        </p:nvSpPr>
        <p:spPr>
          <a:xfrm>
            <a:off x="838200" y="365126"/>
            <a:ext cx="10515600" cy="634516"/>
          </a:xfrm>
        </p:spPr>
        <p:txBody>
          <a:bodyPr>
            <a:normAutofit/>
          </a:bodyPr>
          <a:lstStyle/>
          <a:p>
            <a:r>
              <a:rPr lang="en-GB" sz="3600" b="1" dirty="0">
                <a:solidFill>
                  <a:srgbClr val="FF0000"/>
                </a:solidFill>
              </a:rPr>
              <a:t>That’s it! You’re Done! Your Radio Is Programmed</a:t>
            </a:r>
          </a:p>
        </p:txBody>
      </p:sp>
      <p:sp>
        <p:nvSpPr>
          <p:cNvPr id="8" name="TextBox 7">
            <a:extLst>
              <a:ext uri="{FF2B5EF4-FFF2-40B4-BE49-F238E27FC236}">
                <a16:creationId xmlns:a16="http://schemas.microsoft.com/office/drawing/2014/main" id="{670F182D-995B-4698-B0A4-8EDCED6A0191}"/>
              </a:ext>
            </a:extLst>
          </p:cNvPr>
          <p:cNvSpPr txBox="1"/>
          <p:nvPr/>
        </p:nvSpPr>
        <p:spPr>
          <a:xfrm>
            <a:off x="923441" y="3198167"/>
            <a:ext cx="10430359" cy="830997"/>
          </a:xfrm>
          <a:prstGeom prst="rect">
            <a:avLst/>
          </a:prstGeom>
          <a:noFill/>
        </p:spPr>
        <p:txBody>
          <a:bodyPr wrap="square" rtlCol="0">
            <a:spAutoFit/>
          </a:bodyPr>
          <a:lstStyle/>
          <a:p>
            <a:pPr algn="ctr"/>
            <a:r>
              <a:rPr lang="en-GB" sz="4800" dirty="0">
                <a:solidFill>
                  <a:schemeClr val="accent1"/>
                </a:solidFill>
              </a:rPr>
              <a:t>TIME FOR A QUICK DEMO</a:t>
            </a:r>
          </a:p>
        </p:txBody>
      </p:sp>
    </p:spTree>
    <p:extLst>
      <p:ext uri="{BB962C8B-B14F-4D97-AF65-F5344CB8AC3E}">
        <p14:creationId xmlns:p14="http://schemas.microsoft.com/office/powerpoint/2010/main" val="39290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7741-8A5B-4970-B92A-2CB83CDECA1E}"/>
              </a:ext>
            </a:extLst>
          </p:cNvPr>
          <p:cNvSpPr>
            <a:spLocks noGrp="1"/>
          </p:cNvSpPr>
          <p:nvPr>
            <p:ph type="title"/>
          </p:nvPr>
        </p:nvSpPr>
        <p:spPr/>
        <p:txBody>
          <a:bodyPr>
            <a:normAutofit/>
          </a:bodyPr>
          <a:lstStyle/>
          <a:p>
            <a:pPr algn="ctr"/>
            <a:r>
              <a:rPr lang="en-GB" sz="4000" b="1" dirty="0">
                <a:solidFill>
                  <a:srgbClr val="FF0000"/>
                </a:solidFill>
              </a:rPr>
              <a:t>Thank you for your time and listening.</a:t>
            </a:r>
          </a:p>
        </p:txBody>
      </p:sp>
      <p:sp>
        <p:nvSpPr>
          <p:cNvPr id="3" name="Content Placeholder 2">
            <a:extLst>
              <a:ext uri="{FF2B5EF4-FFF2-40B4-BE49-F238E27FC236}">
                <a16:creationId xmlns:a16="http://schemas.microsoft.com/office/drawing/2014/main" id="{C86958CC-1A55-4CD2-9F3E-AA8F35830605}"/>
              </a:ext>
            </a:extLst>
          </p:cNvPr>
          <p:cNvSpPr>
            <a:spLocks noGrp="1"/>
          </p:cNvSpPr>
          <p:nvPr>
            <p:ph idx="1"/>
          </p:nvPr>
        </p:nvSpPr>
        <p:spPr/>
        <p:txBody>
          <a:bodyPr>
            <a:normAutofit/>
          </a:bodyPr>
          <a:lstStyle/>
          <a:p>
            <a:pPr marL="0" indent="0" algn="ctr">
              <a:buNone/>
            </a:pPr>
            <a:r>
              <a:rPr lang="en-GB" sz="4000" dirty="0">
                <a:solidFill>
                  <a:schemeClr val="accent1"/>
                </a:solidFill>
              </a:rPr>
              <a:t>Any Questions?</a:t>
            </a:r>
          </a:p>
          <a:p>
            <a:pPr marL="0" indent="0" algn="ctr">
              <a:buNone/>
            </a:pPr>
            <a:endParaRPr lang="en-GB" sz="4000" dirty="0">
              <a:solidFill>
                <a:schemeClr val="accent1"/>
              </a:solidFill>
            </a:endParaRPr>
          </a:p>
          <a:p>
            <a:pPr marL="0" indent="0" algn="ctr">
              <a:buNone/>
            </a:pPr>
            <a:r>
              <a:rPr lang="en-GB" dirty="0">
                <a:solidFill>
                  <a:schemeClr val="accent1"/>
                </a:solidFill>
              </a:rPr>
              <a:t>73, Dom – 2E0WHQ</a:t>
            </a:r>
          </a:p>
          <a:p>
            <a:pPr marL="0" indent="0" algn="ctr">
              <a:buNone/>
            </a:pPr>
            <a:endParaRPr lang="en-GB" dirty="0">
              <a:solidFill>
                <a:schemeClr val="accent1"/>
              </a:solidFill>
            </a:endParaRPr>
          </a:p>
        </p:txBody>
      </p:sp>
      <p:pic>
        <p:nvPicPr>
          <p:cNvPr id="5" name="Picture 4">
            <a:extLst>
              <a:ext uri="{FF2B5EF4-FFF2-40B4-BE49-F238E27FC236}">
                <a16:creationId xmlns:a16="http://schemas.microsoft.com/office/drawing/2014/main" id="{30D198CC-29F5-4AED-A4D8-654D891E03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4475019"/>
            <a:ext cx="4572000" cy="1447800"/>
          </a:xfrm>
          <a:prstGeom prst="rect">
            <a:avLst/>
          </a:prstGeom>
        </p:spPr>
      </p:pic>
    </p:spTree>
    <p:extLst>
      <p:ext uri="{BB962C8B-B14F-4D97-AF65-F5344CB8AC3E}">
        <p14:creationId xmlns:p14="http://schemas.microsoft.com/office/powerpoint/2010/main" val="226675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C32E3-9133-4230-951B-4BCD85756421}"/>
              </a:ext>
            </a:extLst>
          </p:cNvPr>
          <p:cNvSpPr>
            <a:spLocks noGrp="1"/>
          </p:cNvSpPr>
          <p:nvPr>
            <p:ph type="title"/>
          </p:nvPr>
        </p:nvSpPr>
        <p:spPr>
          <a:xfrm>
            <a:off x="838200" y="365125"/>
            <a:ext cx="10515600" cy="1076217"/>
          </a:xfrm>
        </p:spPr>
        <p:txBody>
          <a:bodyPr>
            <a:normAutofit/>
          </a:bodyPr>
          <a:lstStyle/>
          <a:p>
            <a:r>
              <a:rPr lang="en-GB" sz="3600" b="1" dirty="0">
                <a:solidFill>
                  <a:srgbClr val="FF0000"/>
                </a:solidFill>
              </a:rPr>
              <a:t>What is CHIRP, why do I need it and where do I find it ?</a:t>
            </a:r>
          </a:p>
        </p:txBody>
      </p:sp>
      <p:sp>
        <p:nvSpPr>
          <p:cNvPr id="3" name="Content Placeholder 2">
            <a:extLst>
              <a:ext uri="{FF2B5EF4-FFF2-40B4-BE49-F238E27FC236}">
                <a16:creationId xmlns:a16="http://schemas.microsoft.com/office/drawing/2014/main" id="{8B51DD79-D1F1-4E41-8655-13B4B5543497}"/>
              </a:ext>
            </a:extLst>
          </p:cNvPr>
          <p:cNvSpPr>
            <a:spLocks noGrp="1"/>
          </p:cNvSpPr>
          <p:nvPr>
            <p:ph idx="1"/>
          </p:nvPr>
        </p:nvSpPr>
        <p:spPr>
          <a:xfrm>
            <a:off x="830451" y="1337428"/>
            <a:ext cx="10515600" cy="5264850"/>
          </a:xfrm>
        </p:spPr>
        <p:txBody>
          <a:bodyPr>
            <a:normAutofit/>
          </a:bodyPr>
          <a:lstStyle/>
          <a:p>
            <a:r>
              <a:rPr lang="en-GB" sz="2400" dirty="0">
                <a:solidFill>
                  <a:schemeClr val="accent1"/>
                </a:solidFill>
              </a:rPr>
              <a:t>CHIRP is free, open-source, radio programming software, specifically developed for Amateur Radio. It is supported on Linux, Mac &amp; Windows Operating Systems.</a:t>
            </a:r>
          </a:p>
          <a:p>
            <a:pPr marL="0" indent="0">
              <a:buNone/>
            </a:pPr>
            <a:endParaRPr lang="en-GB" sz="2400" dirty="0">
              <a:solidFill>
                <a:schemeClr val="accent1"/>
              </a:solidFill>
            </a:endParaRPr>
          </a:p>
          <a:p>
            <a:r>
              <a:rPr lang="en-GB" sz="2400" dirty="0">
                <a:solidFill>
                  <a:schemeClr val="accent1"/>
                </a:solidFill>
              </a:rPr>
              <a:t>Programming radios can be confusing, time consuming and frustrating as there is no common mechanism. CHIRP aims to make this task easier.</a:t>
            </a:r>
          </a:p>
          <a:p>
            <a:pPr marL="0" indent="0">
              <a:buNone/>
            </a:pPr>
            <a:endParaRPr lang="en-GB" sz="2400" dirty="0">
              <a:solidFill>
                <a:schemeClr val="accent1"/>
              </a:solidFill>
            </a:endParaRPr>
          </a:p>
          <a:p>
            <a:pPr marL="0" indent="0">
              <a:buNone/>
            </a:pPr>
            <a:endParaRPr lang="en-GB" sz="2400" dirty="0">
              <a:solidFill>
                <a:schemeClr val="accent1"/>
              </a:solidFill>
            </a:endParaRPr>
          </a:p>
          <a:p>
            <a:pPr marL="0" indent="0">
              <a:buNone/>
            </a:pPr>
            <a:endParaRPr lang="en-GB" sz="2400" dirty="0">
              <a:solidFill>
                <a:schemeClr val="accent1"/>
              </a:solidFill>
            </a:endParaRPr>
          </a:p>
          <a:p>
            <a:pPr marL="0" indent="0">
              <a:buNone/>
            </a:pPr>
            <a:endParaRPr lang="en-GB" sz="2400" dirty="0">
              <a:solidFill>
                <a:schemeClr val="accent1"/>
              </a:solidFill>
            </a:endParaRPr>
          </a:p>
          <a:p>
            <a:pPr marL="0" indent="0">
              <a:buNone/>
            </a:pPr>
            <a:endParaRPr lang="en-GB" sz="2400" dirty="0">
              <a:solidFill>
                <a:schemeClr val="accent1"/>
              </a:solidFill>
            </a:endParaRPr>
          </a:p>
          <a:p>
            <a:r>
              <a:rPr lang="en-GB" sz="2400" dirty="0">
                <a:solidFill>
                  <a:schemeClr val="accent1"/>
                </a:solidFill>
              </a:rPr>
              <a:t>Google “CHIRP” or go direct to </a:t>
            </a:r>
            <a:r>
              <a:rPr lang="en-GB" sz="2400" dirty="0">
                <a:solidFill>
                  <a:schemeClr val="accent1"/>
                </a:solidFill>
                <a:hlinkClick r:id="rId2"/>
              </a:rPr>
              <a:t>https://chirp.danplanet.com/</a:t>
            </a:r>
            <a:r>
              <a:rPr lang="en-GB" sz="2400" dirty="0">
                <a:solidFill>
                  <a:schemeClr val="accent1"/>
                </a:solidFill>
              </a:rPr>
              <a: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2449" y="2017682"/>
            <a:ext cx="1514475" cy="62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6320" y="3415554"/>
            <a:ext cx="3385086" cy="2129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9943" y="3415554"/>
            <a:ext cx="4676451" cy="2126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8623" y="6127804"/>
            <a:ext cx="17621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21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additive="base">
                                        <p:cTn id="23" dur="500" fill="hold"/>
                                        <p:tgtEl>
                                          <p:spTgt spid="1028"/>
                                        </p:tgtEl>
                                        <p:attrNameLst>
                                          <p:attrName>ppt_x</p:attrName>
                                        </p:attrNameLst>
                                      </p:cBhvr>
                                      <p:tavLst>
                                        <p:tav tm="0">
                                          <p:val>
                                            <p:strVal val="0-#ppt_w/2"/>
                                          </p:val>
                                        </p:tav>
                                        <p:tav tm="100000">
                                          <p:val>
                                            <p:strVal val="#ppt_x"/>
                                          </p:val>
                                        </p:tav>
                                      </p:tavLst>
                                    </p:anim>
                                    <p:anim calcmode="lin" valueType="num">
                                      <p:cBhvr additive="base">
                                        <p:cTn id="24"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additive="base">
                                        <p:cTn id="29" dur="500" fill="hold"/>
                                        <p:tgtEl>
                                          <p:spTgt spid="1027"/>
                                        </p:tgtEl>
                                        <p:attrNameLst>
                                          <p:attrName>ppt_x</p:attrName>
                                        </p:attrNameLst>
                                      </p:cBhvr>
                                      <p:tavLst>
                                        <p:tav tm="0">
                                          <p:val>
                                            <p:strVal val="0-#ppt_w/2"/>
                                          </p:val>
                                        </p:tav>
                                        <p:tav tm="100000">
                                          <p:val>
                                            <p:strVal val="#ppt_x"/>
                                          </p:val>
                                        </p:tav>
                                      </p:tavLst>
                                    </p:anim>
                                    <p:anim calcmode="lin" valueType="num">
                                      <p:cBhvr additive="base">
                                        <p:cTn id="30"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DEBA9-3B9B-4AC1-8CD2-36F0C1654DDE}"/>
              </a:ext>
            </a:extLst>
          </p:cNvPr>
          <p:cNvSpPr>
            <a:spLocks noGrp="1"/>
          </p:cNvSpPr>
          <p:nvPr>
            <p:ph type="title"/>
          </p:nvPr>
        </p:nvSpPr>
        <p:spPr>
          <a:xfrm>
            <a:off x="838200" y="365127"/>
            <a:ext cx="10515600" cy="712006"/>
          </a:xfrm>
        </p:spPr>
        <p:txBody>
          <a:bodyPr>
            <a:normAutofit/>
          </a:bodyPr>
          <a:lstStyle/>
          <a:p>
            <a:r>
              <a:rPr lang="en-GB" sz="3600" b="1" dirty="0">
                <a:solidFill>
                  <a:srgbClr val="FF0000"/>
                </a:solidFill>
              </a:rPr>
              <a:t>What hardware do I need to use CHIRP?</a:t>
            </a:r>
            <a:endParaRPr lang="en-GB" sz="3600" dirty="0"/>
          </a:p>
        </p:txBody>
      </p:sp>
      <p:sp>
        <p:nvSpPr>
          <p:cNvPr id="3" name="Content Placeholder 2">
            <a:extLst>
              <a:ext uri="{FF2B5EF4-FFF2-40B4-BE49-F238E27FC236}">
                <a16:creationId xmlns:a16="http://schemas.microsoft.com/office/drawing/2014/main" id="{4D53508D-E014-4669-BA2A-057C3E251C61}"/>
              </a:ext>
            </a:extLst>
          </p:cNvPr>
          <p:cNvSpPr>
            <a:spLocks noGrp="1"/>
          </p:cNvSpPr>
          <p:nvPr>
            <p:ph idx="1"/>
          </p:nvPr>
        </p:nvSpPr>
        <p:spPr>
          <a:xfrm>
            <a:off x="838200" y="1089454"/>
            <a:ext cx="10515600" cy="5838287"/>
          </a:xfrm>
        </p:spPr>
        <p:txBody>
          <a:bodyPr>
            <a:normAutofit/>
          </a:bodyPr>
          <a:lstStyle/>
          <a:p>
            <a:r>
              <a:rPr lang="en-GB" sz="2400" dirty="0">
                <a:solidFill>
                  <a:schemeClr val="accent1"/>
                </a:solidFill>
              </a:rPr>
              <a:t>A radio which you are hoping to re-programme, a computer with a USB port or Serial Port for some really old radios and the necessary programming cable.</a:t>
            </a:r>
          </a:p>
          <a:p>
            <a:endParaRPr lang="en-GB" sz="2400" dirty="0">
              <a:solidFill>
                <a:schemeClr val="accent1"/>
              </a:solidFill>
            </a:endParaRPr>
          </a:p>
          <a:p>
            <a:endParaRPr lang="en-GB" sz="2400" dirty="0">
              <a:solidFill>
                <a:schemeClr val="accent1"/>
              </a:solidFill>
            </a:endParaRPr>
          </a:p>
          <a:p>
            <a:endParaRPr lang="en-GB" sz="2400" dirty="0">
              <a:solidFill>
                <a:schemeClr val="accent1"/>
              </a:solidFill>
            </a:endParaRPr>
          </a:p>
          <a:p>
            <a:endParaRPr lang="en-GB" sz="2400" dirty="0">
              <a:solidFill>
                <a:schemeClr val="accent1"/>
              </a:solidFill>
            </a:endParaRPr>
          </a:p>
          <a:p>
            <a:endParaRPr lang="en-GB" sz="2400" dirty="0">
              <a:solidFill>
                <a:schemeClr val="accent1"/>
              </a:solidFill>
            </a:endParaRPr>
          </a:p>
          <a:p>
            <a:endParaRPr lang="en-GB" sz="2400" dirty="0">
              <a:solidFill>
                <a:schemeClr val="accent1"/>
              </a:solidFill>
            </a:endParaRPr>
          </a:p>
          <a:p>
            <a:r>
              <a:rPr lang="en-GB" sz="2400" dirty="0">
                <a:solidFill>
                  <a:schemeClr val="accent1"/>
                </a:solidFill>
              </a:rPr>
              <a:t>Check the CHIRP website for a complete list of compatible radios and makes sure that your radio can be programmed using CHIRP.</a:t>
            </a:r>
          </a:p>
          <a:p>
            <a:r>
              <a:rPr lang="en-GB" sz="2400" dirty="0">
                <a:solidFill>
                  <a:schemeClr val="accent1"/>
                </a:solidFill>
              </a:rPr>
              <a:t>Programming cables can be bought from eBay for about £5 - £10 depending on which radio it is for. </a:t>
            </a:r>
            <a:r>
              <a:rPr lang="en-GB" sz="2400" dirty="0">
                <a:solidFill>
                  <a:srgbClr val="FF0000"/>
                </a:solidFill>
              </a:rPr>
              <a:t>Note: Cheapest isn’t always best! Check the seller’s feedback and if possible purchase a genuine cable; It will save you a lot of pain!</a:t>
            </a:r>
            <a:endParaRPr lang="en-GB" sz="2400" dirty="0">
              <a:solidFill>
                <a:schemeClr val="accent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388" y="1734924"/>
            <a:ext cx="1636218" cy="2775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579" y="1767292"/>
            <a:ext cx="3845945" cy="271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s://i.ebayimg.com/images/g/WacAAOSwbzVbKbdG/s-l16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2144" y="1767292"/>
            <a:ext cx="2628334" cy="262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65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1+#ppt_w/2"/>
                                          </p:val>
                                        </p:tav>
                                        <p:tav tm="100000">
                                          <p:val>
                                            <p:strVal val="#ppt_x"/>
                                          </p:val>
                                        </p:tav>
                                      </p:tavLst>
                                    </p:anim>
                                    <p:anim calcmode="lin" valueType="num">
                                      <p:cBhvr additive="base">
                                        <p:cTn id="12" dur="500" fill="hold"/>
                                        <p:tgtEl>
                                          <p:spTgt spid="409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0"/>
                                  </p:stCondLst>
                                  <p:childTnLst>
                                    <p:set>
                                      <p:cBhvr>
                                        <p:cTn id="14" dur="1" fill="hold">
                                          <p:stCondLst>
                                            <p:cond delay="0"/>
                                          </p:stCondLst>
                                        </p:cTn>
                                        <p:tgtEl>
                                          <p:spTgt spid="4099"/>
                                        </p:tgtEl>
                                        <p:attrNameLst>
                                          <p:attrName>style.visibility</p:attrName>
                                        </p:attrNameLst>
                                      </p:cBhvr>
                                      <p:to>
                                        <p:strVal val="visible"/>
                                      </p:to>
                                    </p:set>
                                    <p:anim calcmode="lin" valueType="num">
                                      <p:cBhvr additive="base">
                                        <p:cTn id="15" dur="500" fill="hold"/>
                                        <p:tgtEl>
                                          <p:spTgt spid="4099"/>
                                        </p:tgtEl>
                                        <p:attrNameLst>
                                          <p:attrName>ppt_x</p:attrName>
                                        </p:attrNameLst>
                                      </p:cBhvr>
                                      <p:tavLst>
                                        <p:tav tm="0">
                                          <p:val>
                                            <p:strVal val="1+#ppt_w/2"/>
                                          </p:val>
                                        </p:tav>
                                        <p:tav tm="100000">
                                          <p:val>
                                            <p:strVal val="#ppt_x"/>
                                          </p:val>
                                        </p:tav>
                                      </p:tavLst>
                                    </p:anim>
                                    <p:anim calcmode="lin" valueType="num">
                                      <p:cBhvr additive="base">
                                        <p:cTn id="16" dur="500" fill="hold"/>
                                        <p:tgtEl>
                                          <p:spTgt spid="409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000"/>
                                  </p:stCondLst>
                                  <p:childTnLst>
                                    <p:set>
                                      <p:cBhvr>
                                        <p:cTn id="18" dur="1" fill="hold">
                                          <p:stCondLst>
                                            <p:cond delay="0"/>
                                          </p:stCondLst>
                                        </p:cTn>
                                        <p:tgtEl>
                                          <p:spTgt spid="4101"/>
                                        </p:tgtEl>
                                        <p:attrNameLst>
                                          <p:attrName>style.visibility</p:attrName>
                                        </p:attrNameLst>
                                      </p:cBhvr>
                                      <p:to>
                                        <p:strVal val="visible"/>
                                      </p:to>
                                    </p:set>
                                    <p:anim calcmode="lin" valueType="num">
                                      <p:cBhvr additive="base">
                                        <p:cTn id="19" dur="500" fill="hold"/>
                                        <p:tgtEl>
                                          <p:spTgt spid="4101"/>
                                        </p:tgtEl>
                                        <p:attrNameLst>
                                          <p:attrName>ppt_x</p:attrName>
                                        </p:attrNameLst>
                                      </p:cBhvr>
                                      <p:tavLst>
                                        <p:tav tm="0">
                                          <p:val>
                                            <p:strVal val="1+#ppt_w/2"/>
                                          </p:val>
                                        </p:tav>
                                        <p:tav tm="100000">
                                          <p:val>
                                            <p:strVal val="#ppt_x"/>
                                          </p:val>
                                        </p:tav>
                                      </p:tavLst>
                                    </p:anim>
                                    <p:anim calcmode="lin" valueType="num">
                                      <p:cBhvr additive="base">
                                        <p:cTn id="20"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1F4D1-3CA5-43C2-97F9-390E82951FD5}"/>
              </a:ext>
            </a:extLst>
          </p:cNvPr>
          <p:cNvSpPr>
            <a:spLocks noGrp="1"/>
          </p:cNvSpPr>
          <p:nvPr>
            <p:ph type="title"/>
          </p:nvPr>
        </p:nvSpPr>
        <p:spPr>
          <a:xfrm>
            <a:off x="838200" y="365125"/>
            <a:ext cx="10515600" cy="719755"/>
          </a:xfrm>
        </p:spPr>
        <p:txBody>
          <a:bodyPr>
            <a:noAutofit/>
          </a:bodyPr>
          <a:lstStyle/>
          <a:p>
            <a:r>
              <a:rPr lang="en-GB" sz="3600" b="1" dirty="0">
                <a:solidFill>
                  <a:srgbClr val="FF0000"/>
                </a:solidFill>
              </a:rPr>
              <a:t>Serial Ports, Software Drivers and Dodgy Chinese Chips</a:t>
            </a:r>
            <a:endParaRPr lang="en-GB" sz="3600" dirty="0"/>
          </a:p>
        </p:txBody>
      </p:sp>
      <p:sp>
        <p:nvSpPr>
          <p:cNvPr id="3" name="Content Placeholder 2">
            <a:extLst>
              <a:ext uri="{FF2B5EF4-FFF2-40B4-BE49-F238E27FC236}">
                <a16:creationId xmlns:a16="http://schemas.microsoft.com/office/drawing/2014/main" id="{39CD1D91-3427-43DB-929B-B01553D27B00}"/>
              </a:ext>
            </a:extLst>
          </p:cNvPr>
          <p:cNvSpPr>
            <a:spLocks noGrp="1"/>
          </p:cNvSpPr>
          <p:nvPr>
            <p:ph idx="1"/>
          </p:nvPr>
        </p:nvSpPr>
        <p:spPr>
          <a:xfrm>
            <a:off x="838200" y="1185620"/>
            <a:ext cx="10515600" cy="5412607"/>
          </a:xfrm>
        </p:spPr>
        <p:txBody>
          <a:bodyPr>
            <a:normAutofit/>
          </a:bodyPr>
          <a:lstStyle/>
          <a:p>
            <a:r>
              <a:rPr lang="en-GB" sz="2400" dirty="0">
                <a:solidFill>
                  <a:schemeClr val="accent1"/>
                </a:solidFill>
              </a:rPr>
              <a:t>The key to success and less pain with CHIRP is to understand how USB ports handle Serial Port allocations, where to locate them in software and identify them and ensuring you have the correct software drivers.</a:t>
            </a:r>
          </a:p>
          <a:p>
            <a:r>
              <a:rPr lang="en-GB" sz="2400" dirty="0">
                <a:solidFill>
                  <a:schemeClr val="accent1"/>
                </a:solidFill>
              </a:rPr>
              <a:t>Your programming cable has an inbuilt USB to RS232 Serial Port converter built in to it. When you plug it in to your computer it should be ‘plug &amp; play’ and as long as you are connected to the Internet it </a:t>
            </a:r>
            <a:r>
              <a:rPr lang="en-GB" sz="2400" b="1" i="1" dirty="0">
                <a:solidFill>
                  <a:schemeClr val="accent1"/>
                </a:solidFill>
              </a:rPr>
              <a:t>should</a:t>
            </a:r>
            <a:r>
              <a:rPr lang="en-GB" sz="2400" dirty="0">
                <a:solidFill>
                  <a:schemeClr val="accent1"/>
                </a:solidFill>
              </a:rPr>
              <a:t> download the correct Software Drivers.</a:t>
            </a:r>
          </a:p>
          <a:p>
            <a:r>
              <a:rPr lang="en-GB" sz="2400" dirty="0">
                <a:solidFill>
                  <a:schemeClr val="accent1"/>
                </a:solidFill>
              </a:rPr>
              <a:t>Prolific &amp; FTDI are the most common USB to RS232 converter chip manufactures and </a:t>
            </a:r>
            <a:r>
              <a:rPr lang="en-GB" sz="2400" b="1" dirty="0">
                <a:solidFill>
                  <a:schemeClr val="accent1"/>
                </a:solidFill>
              </a:rPr>
              <a:t>BOTH</a:t>
            </a:r>
            <a:r>
              <a:rPr lang="en-GB" sz="2400" dirty="0">
                <a:solidFill>
                  <a:schemeClr val="accent1"/>
                </a:solidFill>
              </a:rPr>
              <a:t> have reported widespread counterfeiting of their chip technology and </a:t>
            </a:r>
            <a:r>
              <a:rPr lang="en-GB" sz="2400" b="1" dirty="0">
                <a:solidFill>
                  <a:schemeClr val="accent1"/>
                </a:solidFill>
              </a:rPr>
              <a:t>BOTH</a:t>
            </a:r>
            <a:r>
              <a:rPr lang="en-GB" sz="2400" dirty="0">
                <a:solidFill>
                  <a:schemeClr val="accent1"/>
                </a:solidFill>
              </a:rPr>
              <a:t> have implemented additional software measures to disable fake chipsets in cloned hardware. If you are unfortunate enough to have purchased a lead with a counterfeit chipset, then be prepared for a bit of faffing about with software drivers to find one which will work.</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963" y="5727028"/>
            <a:ext cx="24479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Image result for FTDi chip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4835" y="5795424"/>
            <a:ext cx="2125151" cy="106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16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1" presetClass="entr" presetSubtype="1"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wheel(1)">
                                      <p:cBhvr>
                                        <p:cTn id="23" dur="2000"/>
                                        <p:tgtEl>
                                          <p:spTgt spid="5122"/>
                                        </p:tgtEl>
                                      </p:cBhvr>
                                    </p:animEffect>
                                  </p:childTnLst>
                                </p:cTn>
                              </p:par>
                              <p:par>
                                <p:cTn id="24" presetID="21" presetClass="entr" presetSubtype="1" fill="hold" nodeType="withEffect">
                                  <p:stCondLst>
                                    <p:cond delay="0"/>
                                  </p:stCondLst>
                                  <p:childTnLst>
                                    <p:set>
                                      <p:cBhvr>
                                        <p:cTn id="25" dur="1" fill="hold">
                                          <p:stCondLst>
                                            <p:cond delay="0"/>
                                          </p:stCondLst>
                                        </p:cTn>
                                        <p:tgtEl>
                                          <p:spTgt spid="5124"/>
                                        </p:tgtEl>
                                        <p:attrNameLst>
                                          <p:attrName>style.visibility</p:attrName>
                                        </p:attrNameLst>
                                      </p:cBhvr>
                                      <p:to>
                                        <p:strVal val="visible"/>
                                      </p:to>
                                    </p:set>
                                    <p:animEffect transition="in" filter="wheel(1)">
                                      <p:cBhvr>
                                        <p:cTn id="26"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FA22-EA73-444F-9418-7E22857E40C4}"/>
              </a:ext>
            </a:extLst>
          </p:cNvPr>
          <p:cNvSpPr>
            <a:spLocks noGrp="1"/>
          </p:cNvSpPr>
          <p:nvPr>
            <p:ph type="title"/>
          </p:nvPr>
        </p:nvSpPr>
        <p:spPr>
          <a:xfrm>
            <a:off x="838200" y="365126"/>
            <a:ext cx="10515600" cy="541526"/>
          </a:xfrm>
        </p:spPr>
        <p:txBody>
          <a:bodyPr>
            <a:noAutofit/>
          </a:bodyPr>
          <a:lstStyle/>
          <a:p>
            <a:r>
              <a:rPr lang="en-GB" sz="3600" b="1" dirty="0">
                <a:solidFill>
                  <a:srgbClr val="FF0000"/>
                </a:solidFill>
              </a:rPr>
              <a:t>Where are my Serial Ports?</a:t>
            </a:r>
          </a:p>
        </p:txBody>
      </p:sp>
      <p:sp>
        <p:nvSpPr>
          <p:cNvPr id="3" name="Content Placeholder 2"/>
          <p:cNvSpPr>
            <a:spLocks noGrp="1"/>
          </p:cNvSpPr>
          <p:nvPr>
            <p:ph idx="1"/>
          </p:nvPr>
        </p:nvSpPr>
        <p:spPr>
          <a:xfrm>
            <a:off x="838200" y="933450"/>
            <a:ext cx="10515600" cy="5243513"/>
          </a:xfrm>
        </p:spPr>
        <p:txBody>
          <a:bodyPr>
            <a:normAutofit/>
          </a:bodyPr>
          <a:lstStyle/>
          <a:p>
            <a:r>
              <a:rPr lang="en-GB" sz="2400" dirty="0">
                <a:solidFill>
                  <a:schemeClr val="accent1"/>
                </a:solidFill>
              </a:rPr>
              <a:t>These instructions are for Windows 7 &amp; Windows 10 as these are the most commonly used Operating Systems.</a:t>
            </a:r>
          </a:p>
          <a:p>
            <a:r>
              <a:rPr lang="en-GB" sz="2400" dirty="0">
                <a:solidFill>
                  <a:schemeClr val="accent1"/>
                </a:solidFill>
              </a:rPr>
              <a:t>Before you plug anything in, locate and open Device Manager. The easiest way to do this is to use the Window Button ‘Search’ function’.</a:t>
            </a:r>
          </a:p>
        </p:txBody>
      </p:sp>
      <p:pic>
        <p:nvPicPr>
          <p:cNvPr id="4" name="Picture 3">
            <a:extLst>
              <a:ext uri="{FF2B5EF4-FFF2-40B4-BE49-F238E27FC236}">
                <a16:creationId xmlns:a16="http://schemas.microsoft.com/office/drawing/2014/main" id="{ED2911F8-B550-4AFC-A55D-46F013DE4042}"/>
              </a:ext>
            </a:extLst>
          </p:cNvPr>
          <p:cNvPicPr>
            <a:picLocks noChangeAspect="1"/>
          </p:cNvPicPr>
          <p:nvPr/>
        </p:nvPicPr>
        <p:blipFill>
          <a:blip r:embed="rId2"/>
          <a:stretch>
            <a:fillRect/>
          </a:stretch>
        </p:blipFill>
        <p:spPr>
          <a:xfrm>
            <a:off x="1171378" y="2545661"/>
            <a:ext cx="3036940" cy="4123201"/>
          </a:xfrm>
          <a:prstGeom prst="rect">
            <a:avLst/>
          </a:prstGeom>
        </p:spPr>
      </p:pic>
      <p:pic>
        <p:nvPicPr>
          <p:cNvPr id="5" name="Picture 4">
            <a:extLst>
              <a:ext uri="{FF2B5EF4-FFF2-40B4-BE49-F238E27FC236}">
                <a16:creationId xmlns:a16="http://schemas.microsoft.com/office/drawing/2014/main" id="{AA18A8CE-F9D0-4970-A9BB-C3B9E393D359}"/>
              </a:ext>
            </a:extLst>
          </p:cNvPr>
          <p:cNvPicPr>
            <a:picLocks noChangeAspect="1"/>
          </p:cNvPicPr>
          <p:nvPr/>
        </p:nvPicPr>
        <p:blipFill>
          <a:blip r:embed="rId3"/>
          <a:stretch>
            <a:fillRect/>
          </a:stretch>
        </p:blipFill>
        <p:spPr>
          <a:xfrm>
            <a:off x="6868392" y="2545661"/>
            <a:ext cx="2453750" cy="4151546"/>
          </a:xfrm>
          <a:prstGeom prst="rect">
            <a:avLst/>
          </a:prstGeom>
        </p:spPr>
      </p:pic>
    </p:spTree>
    <p:extLst>
      <p:ext uri="{BB962C8B-B14F-4D97-AF65-F5344CB8AC3E}">
        <p14:creationId xmlns:p14="http://schemas.microsoft.com/office/powerpoint/2010/main" val="227661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FA22-EA73-444F-9418-7E22857E40C4}"/>
              </a:ext>
            </a:extLst>
          </p:cNvPr>
          <p:cNvSpPr>
            <a:spLocks noGrp="1"/>
          </p:cNvSpPr>
          <p:nvPr>
            <p:ph type="title"/>
          </p:nvPr>
        </p:nvSpPr>
        <p:spPr>
          <a:xfrm>
            <a:off x="838200" y="365126"/>
            <a:ext cx="10515600" cy="541526"/>
          </a:xfrm>
        </p:spPr>
        <p:txBody>
          <a:bodyPr>
            <a:noAutofit/>
          </a:bodyPr>
          <a:lstStyle/>
          <a:p>
            <a:r>
              <a:rPr lang="en-GB" sz="3600" b="1" dirty="0">
                <a:solidFill>
                  <a:srgbClr val="FF0000"/>
                </a:solidFill>
              </a:rPr>
              <a:t>Where are my Serial Ports? …Continued…</a:t>
            </a:r>
          </a:p>
        </p:txBody>
      </p:sp>
      <p:sp>
        <p:nvSpPr>
          <p:cNvPr id="3" name="Content Placeholder 2"/>
          <p:cNvSpPr>
            <a:spLocks noGrp="1"/>
          </p:cNvSpPr>
          <p:nvPr>
            <p:ph idx="1"/>
          </p:nvPr>
        </p:nvSpPr>
        <p:spPr>
          <a:xfrm>
            <a:off x="727364" y="820882"/>
            <a:ext cx="10626435" cy="5356081"/>
          </a:xfrm>
        </p:spPr>
        <p:txBody>
          <a:bodyPr>
            <a:normAutofit/>
          </a:bodyPr>
          <a:lstStyle/>
          <a:p>
            <a:r>
              <a:rPr lang="en-GB" sz="2400" dirty="0">
                <a:solidFill>
                  <a:schemeClr val="accent1"/>
                </a:solidFill>
              </a:rPr>
              <a:t>Once you start Device Manager, locate your Ports:</a:t>
            </a:r>
          </a:p>
          <a:p>
            <a:endParaRPr lang="en-GB" sz="2400" dirty="0">
              <a:solidFill>
                <a:schemeClr val="accent1"/>
              </a:solidFill>
            </a:endParaRPr>
          </a:p>
        </p:txBody>
      </p:sp>
      <p:pic>
        <p:nvPicPr>
          <p:cNvPr id="1028" name="Picture 4">
            <a:extLst>
              <a:ext uri="{FF2B5EF4-FFF2-40B4-BE49-F238E27FC236}">
                <a16:creationId xmlns:a16="http://schemas.microsoft.com/office/drawing/2014/main" id="{E0BFCD2A-7F72-4ADF-B237-902BF9360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62408"/>
            <a:ext cx="5246525" cy="42071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FF31D4-D354-48C9-A496-2FFE0C63E051}"/>
              </a:ext>
            </a:extLst>
          </p:cNvPr>
          <p:cNvPicPr>
            <a:picLocks noChangeAspect="1"/>
          </p:cNvPicPr>
          <p:nvPr/>
        </p:nvPicPr>
        <p:blipFill>
          <a:blip r:embed="rId3"/>
          <a:stretch>
            <a:fillRect/>
          </a:stretch>
        </p:blipFill>
        <p:spPr>
          <a:xfrm>
            <a:off x="6285854" y="1334747"/>
            <a:ext cx="4814210" cy="4234779"/>
          </a:xfrm>
          <a:prstGeom prst="rect">
            <a:avLst/>
          </a:prstGeom>
        </p:spPr>
      </p:pic>
      <p:pic>
        <p:nvPicPr>
          <p:cNvPr id="1030" name="Picture 6">
            <a:extLst>
              <a:ext uri="{FF2B5EF4-FFF2-40B4-BE49-F238E27FC236}">
                <a16:creationId xmlns:a16="http://schemas.microsoft.com/office/drawing/2014/main" id="{A1C34CA7-C938-45DA-9C8D-653D64A79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8" y="1362408"/>
            <a:ext cx="5246523" cy="4207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CB84EFF-6FDA-4940-9754-147054818453}"/>
              </a:ext>
            </a:extLst>
          </p:cNvPr>
          <p:cNvPicPr>
            <a:picLocks noChangeAspect="1"/>
          </p:cNvPicPr>
          <p:nvPr/>
        </p:nvPicPr>
        <p:blipFill>
          <a:blip r:embed="rId5"/>
          <a:stretch>
            <a:fillRect/>
          </a:stretch>
        </p:blipFill>
        <p:spPr>
          <a:xfrm>
            <a:off x="6285850" y="1328583"/>
            <a:ext cx="4814210" cy="4240943"/>
          </a:xfrm>
          <a:prstGeom prst="rect">
            <a:avLst/>
          </a:prstGeom>
        </p:spPr>
      </p:pic>
    </p:spTree>
    <p:extLst>
      <p:ext uri="{BB962C8B-B14F-4D97-AF65-F5344CB8AC3E}">
        <p14:creationId xmlns:p14="http://schemas.microsoft.com/office/powerpoint/2010/main" val="45363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2000"/>
                                        <p:tgtEl>
                                          <p:spTgt spid="1030"/>
                                        </p:tgtEl>
                                      </p:cBhvr>
                                    </p:animEffect>
                                    <p:anim calcmode="lin" valueType="num">
                                      <p:cBhvr>
                                        <p:cTn id="18" dur="2000" fill="hold"/>
                                        <p:tgtEl>
                                          <p:spTgt spid="1030"/>
                                        </p:tgtEl>
                                        <p:attrNameLst>
                                          <p:attrName>ppt_w</p:attrName>
                                        </p:attrNameLst>
                                      </p:cBhvr>
                                      <p:tavLst>
                                        <p:tav tm="0" fmla="#ppt_w*sin(2.5*pi*$)">
                                          <p:val>
                                            <p:fltVal val="0"/>
                                          </p:val>
                                        </p:tav>
                                        <p:tav tm="100000">
                                          <p:val>
                                            <p:fltVal val="1"/>
                                          </p:val>
                                        </p:tav>
                                      </p:tavLst>
                                    </p:anim>
                                    <p:anim calcmode="lin" valueType="num">
                                      <p:cBhvr>
                                        <p:cTn id="19" dur="2000" fill="hold"/>
                                        <p:tgtEl>
                                          <p:spTgt spid="1030"/>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FA22-EA73-444F-9418-7E22857E40C4}"/>
              </a:ext>
            </a:extLst>
          </p:cNvPr>
          <p:cNvSpPr>
            <a:spLocks noGrp="1"/>
          </p:cNvSpPr>
          <p:nvPr>
            <p:ph type="title"/>
          </p:nvPr>
        </p:nvSpPr>
        <p:spPr>
          <a:xfrm>
            <a:off x="838200" y="365126"/>
            <a:ext cx="10515600" cy="541526"/>
          </a:xfrm>
        </p:spPr>
        <p:txBody>
          <a:bodyPr>
            <a:noAutofit/>
          </a:bodyPr>
          <a:lstStyle/>
          <a:p>
            <a:r>
              <a:rPr lang="en-GB" sz="3600" b="1" dirty="0">
                <a:solidFill>
                  <a:srgbClr val="FF0000"/>
                </a:solidFill>
              </a:rPr>
              <a:t>Sorting That Software Driver Issue</a:t>
            </a:r>
          </a:p>
        </p:txBody>
      </p:sp>
      <p:sp>
        <p:nvSpPr>
          <p:cNvPr id="3" name="Content Placeholder 2"/>
          <p:cNvSpPr>
            <a:spLocks noGrp="1"/>
          </p:cNvSpPr>
          <p:nvPr>
            <p:ph idx="1"/>
          </p:nvPr>
        </p:nvSpPr>
        <p:spPr>
          <a:xfrm>
            <a:off x="727364" y="820882"/>
            <a:ext cx="10626435" cy="5356081"/>
          </a:xfrm>
        </p:spPr>
        <p:txBody>
          <a:bodyPr>
            <a:normAutofit/>
          </a:bodyPr>
          <a:lstStyle/>
          <a:p>
            <a:r>
              <a:rPr lang="en-GB" sz="2400" dirty="0">
                <a:solidFill>
                  <a:schemeClr val="accent1"/>
                </a:solidFill>
              </a:rPr>
              <a:t>How to change the software device driver:</a:t>
            </a:r>
          </a:p>
          <a:p>
            <a:endParaRPr lang="en-GB" sz="2400" dirty="0">
              <a:solidFill>
                <a:schemeClr val="accent1"/>
              </a:solidFill>
            </a:endParaRPr>
          </a:p>
          <a:p>
            <a:endParaRPr lang="en-GB" sz="2400" dirty="0">
              <a:solidFill>
                <a:schemeClr val="accent1"/>
              </a:solidFill>
            </a:endParaRPr>
          </a:p>
        </p:txBody>
      </p:sp>
      <p:pic>
        <p:nvPicPr>
          <p:cNvPr id="4" name="Picture 3">
            <a:extLst>
              <a:ext uri="{FF2B5EF4-FFF2-40B4-BE49-F238E27FC236}">
                <a16:creationId xmlns:a16="http://schemas.microsoft.com/office/drawing/2014/main" id="{81FDA1A5-8A76-4B30-9DD0-5203B5000C25}"/>
              </a:ext>
            </a:extLst>
          </p:cNvPr>
          <p:cNvPicPr>
            <a:picLocks noChangeAspect="1"/>
          </p:cNvPicPr>
          <p:nvPr/>
        </p:nvPicPr>
        <p:blipFill>
          <a:blip r:embed="rId2"/>
          <a:stretch>
            <a:fillRect/>
          </a:stretch>
        </p:blipFill>
        <p:spPr>
          <a:xfrm>
            <a:off x="1057308" y="1300533"/>
            <a:ext cx="5894212" cy="5192341"/>
          </a:xfrm>
          <a:prstGeom prst="rect">
            <a:avLst/>
          </a:prstGeom>
        </p:spPr>
      </p:pic>
      <p:pic>
        <p:nvPicPr>
          <p:cNvPr id="5" name="Picture 4">
            <a:extLst>
              <a:ext uri="{FF2B5EF4-FFF2-40B4-BE49-F238E27FC236}">
                <a16:creationId xmlns:a16="http://schemas.microsoft.com/office/drawing/2014/main" id="{51FB7036-A833-4A3A-9B08-A9EF41E199ED}"/>
              </a:ext>
            </a:extLst>
          </p:cNvPr>
          <p:cNvPicPr>
            <a:picLocks noChangeAspect="1"/>
          </p:cNvPicPr>
          <p:nvPr/>
        </p:nvPicPr>
        <p:blipFill>
          <a:blip r:embed="rId3"/>
          <a:stretch>
            <a:fillRect/>
          </a:stretch>
        </p:blipFill>
        <p:spPr>
          <a:xfrm>
            <a:off x="1057307" y="1316953"/>
            <a:ext cx="5874006" cy="5159499"/>
          </a:xfrm>
          <a:prstGeom prst="rect">
            <a:avLst/>
          </a:prstGeom>
        </p:spPr>
      </p:pic>
      <p:pic>
        <p:nvPicPr>
          <p:cNvPr id="8" name="Picture 7">
            <a:extLst>
              <a:ext uri="{FF2B5EF4-FFF2-40B4-BE49-F238E27FC236}">
                <a16:creationId xmlns:a16="http://schemas.microsoft.com/office/drawing/2014/main" id="{032F4585-76FF-48EC-AF70-F1C5EDB38031}"/>
              </a:ext>
            </a:extLst>
          </p:cNvPr>
          <p:cNvPicPr>
            <a:picLocks noChangeAspect="1"/>
          </p:cNvPicPr>
          <p:nvPr/>
        </p:nvPicPr>
        <p:blipFill>
          <a:blip r:embed="rId4"/>
          <a:stretch>
            <a:fillRect/>
          </a:stretch>
        </p:blipFill>
        <p:spPr>
          <a:xfrm>
            <a:off x="1057306" y="1284458"/>
            <a:ext cx="5922105" cy="5208416"/>
          </a:xfrm>
          <a:prstGeom prst="rect">
            <a:avLst/>
          </a:prstGeom>
        </p:spPr>
      </p:pic>
      <p:pic>
        <p:nvPicPr>
          <p:cNvPr id="9" name="Picture 8">
            <a:extLst>
              <a:ext uri="{FF2B5EF4-FFF2-40B4-BE49-F238E27FC236}">
                <a16:creationId xmlns:a16="http://schemas.microsoft.com/office/drawing/2014/main" id="{257F3898-D650-4111-B5E1-8A12F1B20F72}"/>
              </a:ext>
            </a:extLst>
          </p:cNvPr>
          <p:cNvPicPr>
            <a:picLocks noChangeAspect="1"/>
          </p:cNvPicPr>
          <p:nvPr/>
        </p:nvPicPr>
        <p:blipFill>
          <a:blip r:embed="rId5"/>
          <a:stretch>
            <a:fillRect/>
          </a:stretch>
        </p:blipFill>
        <p:spPr>
          <a:xfrm>
            <a:off x="1067409" y="1292494"/>
            <a:ext cx="5922106" cy="5208416"/>
          </a:xfrm>
          <a:prstGeom prst="rect">
            <a:avLst/>
          </a:prstGeom>
        </p:spPr>
      </p:pic>
      <p:pic>
        <p:nvPicPr>
          <p:cNvPr id="10" name="Picture 9">
            <a:extLst>
              <a:ext uri="{FF2B5EF4-FFF2-40B4-BE49-F238E27FC236}">
                <a16:creationId xmlns:a16="http://schemas.microsoft.com/office/drawing/2014/main" id="{FCF369E2-1E09-4C9F-BD47-1B82EAA39798}"/>
              </a:ext>
            </a:extLst>
          </p:cNvPr>
          <p:cNvPicPr>
            <a:picLocks noChangeAspect="1"/>
          </p:cNvPicPr>
          <p:nvPr/>
        </p:nvPicPr>
        <p:blipFill>
          <a:blip r:embed="rId6"/>
          <a:stretch>
            <a:fillRect/>
          </a:stretch>
        </p:blipFill>
        <p:spPr>
          <a:xfrm>
            <a:off x="1077510" y="1295134"/>
            <a:ext cx="5922106" cy="5209330"/>
          </a:xfrm>
          <a:prstGeom prst="rect">
            <a:avLst/>
          </a:prstGeom>
        </p:spPr>
      </p:pic>
    </p:spTree>
    <p:extLst>
      <p:ext uri="{BB962C8B-B14F-4D97-AF65-F5344CB8AC3E}">
        <p14:creationId xmlns:p14="http://schemas.microsoft.com/office/powerpoint/2010/main" val="421662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anim calcmode="lin" valueType="num">
                                      <p:cBhvr>
                                        <p:cTn id="25" dur="2000" fill="hold"/>
                                        <p:tgtEl>
                                          <p:spTgt spid="8"/>
                                        </p:tgtEl>
                                        <p:attrNameLst>
                                          <p:attrName>ppt_w</p:attrName>
                                        </p:attrNameLst>
                                      </p:cBhvr>
                                      <p:tavLst>
                                        <p:tav tm="0" fmla="#ppt_w*sin(2.5*pi*$)">
                                          <p:val>
                                            <p:fltVal val="0"/>
                                          </p:val>
                                        </p:tav>
                                        <p:tav tm="100000">
                                          <p:val>
                                            <p:fltVal val="1"/>
                                          </p:val>
                                        </p:tav>
                                      </p:tavLst>
                                    </p:anim>
                                    <p:anim calcmode="lin" valueType="num">
                                      <p:cBhvr>
                                        <p:cTn id="26"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anim calcmode="lin" valueType="num">
                                      <p:cBhvr>
                                        <p:cTn id="32" dur="2000" fill="hold"/>
                                        <p:tgtEl>
                                          <p:spTgt spid="9"/>
                                        </p:tgtEl>
                                        <p:attrNameLst>
                                          <p:attrName>ppt_w</p:attrName>
                                        </p:attrNameLst>
                                      </p:cBhvr>
                                      <p:tavLst>
                                        <p:tav tm="0" fmla="#ppt_w*sin(2.5*pi*$)">
                                          <p:val>
                                            <p:fltVal val="0"/>
                                          </p:val>
                                        </p:tav>
                                        <p:tav tm="100000">
                                          <p:val>
                                            <p:fltVal val="1"/>
                                          </p:val>
                                        </p:tav>
                                      </p:tavLst>
                                    </p:anim>
                                    <p:anim calcmode="lin" valueType="num">
                                      <p:cBhvr>
                                        <p:cTn id="33"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anim calcmode="lin" valueType="num">
                                      <p:cBhvr>
                                        <p:cTn id="39" dur="2000" fill="hold"/>
                                        <p:tgtEl>
                                          <p:spTgt spid="10"/>
                                        </p:tgtEl>
                                        <p:attrNameLst>
                                          <p:attrName>ppt_w</p:attrName>
                                        </p:attrNameLst>
                                      </p:cBhvr>
                                      <p:tavLst>
                                        <p:tav tm="0" fmla="#ppt_w*sin(2.5*pi*$)">
                                          <p:val>
                                            <p:fltVal val="0"/>
                                          </p:val>
                                        </p:tav>
                                        <p:tav tm="100000">
                                          <p:val>
                                            <p:fltVal val="1"/>
                                          </p:val>
                                        </p:tav>
                                      </p:tavLst>
                                    </p:anim>
                                    <p:anim calcmode="lin" valueType="num">
                                      <p:cBhvr>
                                        <p:cTn id="40"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B257-35DE-47E5-87C1-BB4198CCD81B}"/>
              </a:ext>
            </a:extLst>
          </p:cNvPr>
          <p:cNvSpPr>
            <a:spLocks noGrp="1"/>
          </p:cNvSpPr>
          <p:nvPr>
            <p:ph type="title"/>
          </p:nvPr>
        </p:nvSpPr>
        <p:spPr>
          <a:xfrm>
            <a:off x="830451" y="240224"/>
            <a:ext cx="10515600" cy="697424"/>
          </a:xfrm>
        </p:spPr>
        <p:txBody>
          <a:bodyPr>
            <a:normAutofit/>
          </a:bodyPr>
          <a:lstStyle/>
          <a:p>
            <a:r>
              <a:rPr lang="en-GB" sz="3600" b="1" dirty="0">
                <a:solidFill>
                  <a:srgbClr val="FF0000"/>
                </a:solidFill>
              </a:rPr>
              <a:t>Installing CHIRP…</a:t>
            </a:r>
          </a:p>
        </p:txBody>
      </p:sp>
      <p:sp>
        <p:nvSpPr>
          <p:cNvPr id="3" name="Content Placeholder 2">
            <a:extLst>
              <a:ext uri="{FF2B5EF4-FFF2-40B4-BE49-F238E27FC236}">
                <a16:creationId xmlns:a16="http://schemas.microsoft.com/office/drawing/2014/main" id="{D19CC9CB-FCA9-4264-B505-930CB8A516A3}"/>
              </a:ext>
            </a:extLst>
          </p:cNvPr>
          <p:cNvSpPr>
            <a:spLocks noGrp="1"/>
          </p:cNvSpPr>
          <p:nvPr>
            <p:ph idx="1"/>
          </p:nvPr>
        </p:nvSpPr>
        <p:spPr>
          <a:xfrm>
            <a:off x="876946" y="867906"/>
            <a:ext cx="10515600" cy="4929349"/>
          </a:xfrm>
        </p:spPr>
        <p:txBody>
          <a:bodyPr>
            <a:normAutofit/>
          </a:bodyPr>
          <a:lstStyle/>
          <a:p>
            <a:r>
              <a:rPr lang="en-GB" sz="2400" dirty="0">
                <a:solidFill>
                  <a:schemeClr val="accent1"/>
                </a:solidFill>
              </a:rPr>
              <a:t>Got to the CHIRP homepage and click on ‘get it!’ and select the correct version for your Operating System.</a:t>
            </a:r>
          </a:p>
        </p:txBody>
      </p:sp>
      <p:pic>
        <p:nvPicPr>
          <p:cNvPr id="4" name="Picture 3">
            <a:extLst>
              <a:ext uri="{FF2B5EF4-FFF2-40B4-BE49-F238E27FC236}">
                <a16:creationId xmlns:a16="http://schemas.microsoft.com/office/drawing/2014/main" id="{08B02DED-3F3B-4FE3-B0A0-361A0BD0286A}"/>
              </a:ext>
            </a:extLst>
          </p:cNvPr>
          <p:cNvPicPr>
            <a:picLocks noChangeAspect="1"/>
          </p:cNvPicPr>
          <p:nvPr/>
        </p:nvPicPr>
        <p:blipFill>
          <a:blip r:embed="rId2"/>
          <a:stretch>
            <a:fillRect/>
          </a:stretch>
        </p:blipFill>
        <p:spPr>
          <a:xfrm>
            <a:off x="1637571" y="1710806"/>
            <a:ext cx="8994349" cy="4796986"/>
          </a:xfrm>
          <a:prstGeom prst="rect">
            <a:avLst/>
          </a:prstGeom>
        </p:spPr>
      </p:pic>
      <p:pic>
        <p:nvPicPr>
          <p:cNvPr id="5" name="Picture 4">
            <a:extLst>
              <a:ext uri="{FF2B5EF4-FFF2-40B4-BE49-F238E27FC236}">
                <a16:creationId xmlns:a16="http://schemas.microsoft.com/office/drawing/2014/main" id="{94F1B052-A7F8-40D6-8EEE-BA4AC9C1F0D4}"/>
              </a:ext>
            </a:extLst>
          </p:cNvPr>
          <p:cNvPicPr>
            <a:picLocks noChangeAspect="1"/>
          </p:cNvPicPr>
          <p:nvPr/>
        </p:nvPicPr>
        <p:blipFill>
          <a:blip r:embed="rId3"/>
          <a:stretch>
            <a:fillRect/>
          </a:stretch>
        </p:blipFill>
        <p:spPr>
          <a:xfrm>
            <a:off x="1637571" y="1710806"/>
            <a:ext cx="8994348" cy="4796986"/>
          </a:xfrm>
          <a:prstGeom prst="rect">
            <a:avLst/>
          </a:prstGeom>
        </p:spPr>
      </p:pic>
      <p:pic>
        <p:nvPicPr>
          <p:cNvPr id="6" name="Picture 5">
            <a:extLst>
              <a:ext uri="{FF2B5EF4-FFF2-40B4-BE49-F238E27FC236}">
                <a16:creationId xmlns:a16="http://schemas.microsoft.com/office/drawing/2014/main" id="{C1894A57-514D-4A5F-8035-B115B06BE842}"/>
              </a:ext>
            </a:extLst>
          </p:cNvPr>
          <p:cNvPicPr>
            <a:picLocks noChangeAspect="1"/>
          </p:cNvPicPr>
          <p:nvPr/>
        </p:nvPicPr>
        <p:blipFill>
          <a:blip r:embed="rId4"/>
          <a:stretch>
            <a:fillRect/>
          </a:stretch>
        </p:blipFill>
        <p:spPr>
          <a:xfrm>
            <a:off x="1637569" y="1710806"/>
            <a:ext cx="8994349" cy="4796986"/>
          </a:xfrm>
          <a:prstGeom prst="rect">
            <a:avLst/>
          </a:prstGeom>
        </p:spPr>
      </p:pic>
    </p:spTree>
    <p:extLst>
      <p:ext uri="{BB962C8B-B14F-4D97-AF65-F5344CB8AC3E}">
        <p14:creationId xmlns:p14="http://schemas.microsoft.com/office/powerpoint/2010/main" val="338438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anim calcmode="lin" valueType="num">
                                      <p:cBhvr>
                                        <p:cTn id="27" dur="2000" fill="hold"/>
                                        <p:tgtEl>
                                          <p:spTgt spid="6"/>
                                        </p:tgtEl>
                                        <p:attrNameLst>
                                          <p:attrName>ppt_w</p:attrName>
                                        </p:attrNameLst>
                                      </p:cBhvr>
                                      <p:tavLst>
                                        <p:tav tm="0" fmla="#ppt_w*sin(2.5*pi*$)">
                                          <p:val>
                                            <p:fltVal val="0"/>
                                          </p:val>
                                        </p:tav>
                                        <p:tav tm="100000">
                                          <p:val>
                                            <p:fltVal val="1"/>
                                          </p:val>
                                        </p:tav>
                                      </p:tavLst>
                                    </p:anim>
                                    <p:anim calcmode="lin" valueType="num">
                                      <p:cBhvr>
                                        <p:cTn id="2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1267</TotalTime>
  <Words>1195</Words>
  <Application>Microsoft Office PowerPoint</Application>
  <PresentationFormat>Widescreen</PresentationFormat>
  <Paragraphs>108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PROGRAMMING YOUR RADIOS WITH CHIRP</vt:lpstr>
      <vt:lpstr>What will this talk cover?</vt:lpstr>
      <vt:lpstr>What is CHIRP, why do I need it and where do I find it ?</vt:lpstr>
      <vt:lpstr>What hardware do I need to use CHIRP?</vt:lpstr>
      <vt:lpstr>Serial Ports, Software Drivers and Dodgy Chinese Chips</vt:lpstr>
      <vt:lpstr>Where are my Serial Ports?</vt:lpstr>
      <vt:lpstr>Where are my Serial Ports? …Continued…</vt:lpstr>
      <vt:lpstr>Sorting That Software Driver Issue</vt:lpstr>
      <vt:lpstr>Installing CHIRP…</vt:lpstr>
      <vt:lpstr>Installing CHIRP…</vt:lpstr>
      <vt:lpstr>Finally! Let’s Start Using CHIRP!</vt:lpstr>
      <vt:lpstr>Seriously! Let’s Start Using CHIRP!</vt:lpstr>
      <vt:lpstr>Saving Your Config. (It’s Always Good To Have A Backup)</vt:lpstr>
      <vt:lpstr>Editing Your Config. (Try To Keep It Logical)</vt:lpstr>
      <vt:lpstr>Editing Your Config. …Continued…</vt:lpstr>
      <vt:lpstr>Editing Your Config. …Continued…</vt:lpstr>
      <vt:lpstr>Editing Your Config. …Continued…</vt:lpstr>
      <vt:lpstr>Quick Reminder About Repeater Operation</vt:lpstr>
      <vt:lpstr>Saving The New Config. And Uploading To Radio</vt:lpstr>
      <vt:lpstr>That’s it! You’re Done! Your Radio Is Programmed</vt:lpstr>
      <vt:lpstr>Thank you for your time and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OVERVIEW OF FM CONTESTING</dc:title>
  <dc:creator>Dom</dc:creator>
  <cp:lastModifiedBy>Dom</cp:lastModifiedBy>
  <cp:revision>124</cp:revision>
  <dcterms:created xsi:type="dcterms:W3CDTF">2019-04-30T21:37:53Z</dcterms:created>
  <dcterms:modified xsi:type="dcterms:W3CDTF">2020-01-29T19:41:16Z</dcterms:modified>
</cp:coreProperties>
</file>